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8592-C8B1-4954-855E-1D7D7B9D1A14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DC65F-4DB8-48B7-B5D4-E22B07F06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8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9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5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82BF36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sz="400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68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8"/>
            <a:r>
              <a:rPr lang="en-US" sz="66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0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9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4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374C-29E3-4DE1-AECE-0D69B7F4A757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B880-9F8D-4568-95D7-241E1912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10" Type="http://schemas.openxmlformats.org/officeDocument/2006/relationships/image" Target="../media/image13.tmp"/><Relationship Id="rId4" Type="http://schemas.openxmlformats.org/officeDocument/2006/relationships/image" Target="../media/image7.tmp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400" indent="-914400"/>
            <a:r>
              <a:rPr lang="en-US" smtClean="0"/>
              <a:t>Introduction </a:t>
            </a:r>
            <a:r>
              <a:rPr lang="en-US" dirty="0" smtClean="0"/>
              <a:t>to Bootstrap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Christopher Harrison</a:t>
            </a:r>
          </a:p>
          <a:p>
            <a:r>
              <a:rPr lang="en-US" dirty="0"/>
              <a:t>@</a:t>
            </a:r>
            <a:r>
              <a:rPr lang="en-US" dirty="0" err="1"/>
              <a:t>geektrainer</a:t>
            </a:r>
            <a:endParaRPr lang="en-US" dirty="0"/>
          </a:p>
          <a:p>
            <a:r>
              <a:rPr lang="en-US" dirty="0" smtClean="0"/>
              <a:t>Content Developer</a:t>
            </a:r>
          </a:p>
          <a:p>
            <a:r>
              <a:rPr lang="en-US" dirty="0" smtClean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1453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lap around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going to cover everything in Bootstrap</a:t>
            </a:r>
          </a:p>
          <a:p>
            <a:pPr lvl="1"/>
            <a:r>
              <a:rPr lang="en-US" dirty="0" smtClean="0"/>
              <a:t>Help get you up and running on building great looking sites</a:t>
            </a:r>
          </a:p>
          <a:p>
            <a:r>
              <a:rPr lang="en-US" dirty="0" smtClean="0"/>
              <a:t>Some CSS and HTML experience required</a:t>
            </a:r>
          </a:p>
          <a:p>
            <a:pPr lvl="1"/>
            <a:r>
              <a:rPr lang="en-US" dirty="0" smtClean="0"/>
              <a:t>Plenty of resources available</a:t>
            </a:r>
          </a:p>
          <a:p>
            <a:r>
              <a:rPr lang="en-US" dirty="0" smtClean="0"/>
              <a:t>Lots of demos</a:t>
            </a:r>
          </a:p>
          <a:p>
            <a:pPr lvl="1"/>
            <a:r>
              <a:rPr lang="en-US" dirty="0" smtClean="0"/>
              <a:t>Proof of concept</a:t>
            </a:r>
          </a:p>
          <a:p>
            <a:r>
              <a:rPr lang="en-US" dirty="0" smtClean="0"/>
              <a:t>Labs supplement course</a:t>
            </a:r>
          </a:p>
          <a:p>
            <a:pPr lvl="1"/>
            <a:r>
              <a:rPr lang="en-US" dirty="0" smtClean="0"/>
              <a:t>Apply skills in a "real world"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4F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5"/>
          <a:stretch/>
        </p:blipFill>
        <p:spPr>
          <a:xfrm>
            <a:off x="-25295" y="0"/>
            <a:ext cx="1221729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it?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ctr"/>
            <a:r>
              <a:rPr lang="en-US" dirty="0" smtClean="0"/>
              <a:t>CSS </a:t>
            </a:r>
            <a:r>
              <a:rPr lang="en-US" dirty="0"/>
              <a:t>is </a:t>
            </a:r>
            <a:r>
              <a:rPr lang="en-US" dirty="0" smtClean="0"/>
              <a:t>can be tricky</a:t>
            </a:r>
            <a:endParaRPr lang="en-US" dirty="0"/>
          </a:p>
          <a:p>
            <a:pPr lvl="0" fontAlgn="ctr"/>
            <a:r>
              <a:rPr lang="en-US" dirty="0"/>
              <a:t>Cross </a:t>
            </a:r>
            <a:r>
              <a:rPr lang="en-US" dirty="0" smtClean="0"/>
              <a:t>browser support can be a challenge</a:t>
            </a:r>
            <a:endParaRPr lang="en-US" dirty="0"/>
          </a:p>
          <a:p>
            <a:pPr lvl="0" fontAlgn="ctr"/>
            <a:r>
              <a:rPr lang="en-US" dirty="0" smtClean="0"/>
              <a:t>Solves basic </a:t>
            </a:r>
            <a:r>
              <a:rPr lang="en-US" dirty="0"/>
              <a:t>tasks </a:t>
            </a:r>
            <a:r>
              <a:rPr lang="en-US" dirty="0" smtClean="0"/>
              <a:t>(e.g. page layout without tables)</a:t>
            </a:r>
            <a:endParaRPr lang="en-US" dirty="0"/>
          </a:p>
          <a:p>
            <a:pPr lvl="0" fontAlgn="ctr"/>
            <a:r>
              <a:rPr lang="en-US" dirty="0" smtClean="0"/>
              <a:t>Bootstrap </a:t>
            </a:r>
            <a:r>
              <a:rPr lang="en-US" dirty="0"/>
              <a:t>3 makes it easier</a:t>
            </a:r>
          </a:p>
        </p:txBody>
      </p:sp>
    </p:spTree>
    <p:extLst>
      <p:ext uri="{BB962C8B-B14F-4D97-AF65-F5344CB8AC3E}">
        <p14:creationId xmlns:p14="http://schemas.microsoft.com/office/powerpoint/2010/main" val="42824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Bootstrap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Theme Support </a:t>
            </a:r>
            <a:endParaRPr lang="en-US" dirty="0" smtClean="0"/>
          </a:p>
          <a:p>
            <a:r>
              <a:rPr lang="en-US" dirty="0" smtClean="0"/>
              <a:t>Responsive</a:t>
            </a:r>
            <a:endParaRPr lang="en-US" dirty="0"/>
          </a:p>
          <a:p>
            <a:r>
              <a:rPr lang="en-US" dirty="0"/>
              <a:t>Grid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Pagination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Modal</a:t>
            </a:r>
          </a:p>
          <a:p>
            <a:r>
              <a:rPr lang="en-US" dirty="0" smtClean="0"/>
              <a:t>Great Visual </a:t>
            </a:r>
            <a:r>
              <a:rPr lang="en-US" dirty="0"/>
              <a:t>Studio 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Layout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1690688"/>
            <a:ext cx="5937250" cy="4438650"/>
          </a:xfrm>
        </p:spPr>
      </p:pic>
    </p:spTree>
    <p:extLst>
      <p:ext uri="{BB962C8B-B14F-4D97-AF65-F5344CB8AC3E}">
        <p14:creationId xmlns:p14="http://schemas.microsoft.com/office/powerpoint/2010/main" val="296646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Layout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9" y="1468195"/>
            <a:ext cx="2342071" cy="4264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8195"/>
            <a:ext cx="6029184" cy="430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86" y="239308"/>
            <a:ext cx="10515600" cy="132556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1642127"/>
            <a:ext cx="2148655" cy="383689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1167090"/>
            <a:ext cx="4334471" cy="47631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2115573"/>
            <a:ext cx="4992430" cy="267945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6" y="1178179"/>
            <a:ext cx="2810267" cy="46679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6" y="1825001"/>
            <a:ext cx="2591162" cy="50489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6" y="2422241"/>
            <a:ext cx="5522707" cy="1867486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387" y="4405565"/>
            <a:ext cx="5522706" cy="2134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0481" y="1573793"/>
            <a:ext cx="2149612" cy="403639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0" y="4949535"/>
            <a:ext cx="4981065" cy="16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Glyphicons</a:t>
            </a:r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54" y="1387475"/>
            <a:ext cx="7743567" cy="5291138"/>
          </a:xfrm>
        </p:spPr>
      </p:pic>
    </p:spTree>
    <p:extLst>
      <p:ext uri="{BB962C8B-B14F-4D97-AF65-F5344CB8AC3E}">
        <p14:creationId xmlns:p14="http://schemas.microsoft.com/office/powerpoint/2010/main" val="4266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</Words>
  <Application>Microsoft Office PowerPoint</Application>
  <PresentationFormat>Widescreen</PresentationFormat>
  <Paragraphs>39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</vt:lpstr>
      <vt:lpstr>Segoe UI</vt:lpstr>
      <vt:lpstr>Segoe UI Light</vt:lpstr>
      <vt:lpstr>Office Theme</vt:lpstr>
      <vt:lpstr>PowerPoint Presentation</vt:lpstr>
      <vt:lpstr>Setting Expectations</vt:lpstr>
      <vt:lpstr>Bootstrap</vt:lpstr>
      <vt:lpstr>Why use it?</vt:lpstr>
      <vt:lpstr>Bootstrap Features</vt:lpstr>
      <vt:lpstr>Responsive Layout</vt:lpstr>
      <vt:lpstr>Responsive Layout</vt:lpstr>
      <vt:lpstr>Components</vt:lpstr>
      <vt:lpstr>Glyphicons</vt:lpstr>
      <vt:lpstr>A quick lap around Bootstrap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Harrison</dc:creator>
  <cp:lastModifiedBy>Christopher Harrison</cp:lastModifiedBy>
  <cp:revision>4</cp:revision>
  <dcterms:created xsi:type="dcterms:W3CDTF">2015-03-12T16:16:56Z</dcterms:created>
  <dcterms:modified xsi:type="dcterms:W3CDTF">2015-03-12T16:56:27Z</dcterms:modified>
</cp:coreProperties>
</file>