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CB70-81CE-472E-8705-33DA0FE0B49A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17F5-1D03-406A-BEAE-07F76CD6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910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3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E387-2B08-4925-836F-B55F552EA7C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7771-C6B7-4FD2-8DA7-A3D3B703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Christopher Harrison</a:t>
            </a:r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r>
              <a:rPr lang="en-US" dirty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7" y="0"/>
            <a:ext cx="959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3" y="0"/>
            <a:ext cx="10425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Bootstrap themes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3</cp:revision>
  <dcterms:created xsi:type="dcterms:W3CDTF">2015-03-12T16:19:37Z</dcterms:created>
  <dcterms:modified xsi:type="dcterms:W3CDTF">2015-03-12T17:32:22Z</dcterms:modified>
</cp:coreProperties>
</file>