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0AD5F-F6E9-4385-B120-0FE40DD676A4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50B26-CEC9-4F93-AA8C-17627FB2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6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0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CC8-E1A9-4967-A0CD-428E84084C4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40C-0411-47D0-BF6E-9A09DF6F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CC8-E1A9-4967-A0CD-428E84084C4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40C-0411-47D0-BF6E-9A09DF6F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2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CC8-E1A9-4967-A0CD-428E84084C4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40C-0411-47D0-BF6E-9A09DF6F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6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82BF36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081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en-US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71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CC8-E1A9-4967-A0CD-428E84084C4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40C-0411-47D0-BF6E-9A09DF6F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5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CC8-E1A9-4967-A0CD-428E84084C4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40C-0411-47D0-BF6E-9A09DF6F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CC8-E1A9-4967-A0CD-428E84084C4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40C-0411-47D0-BF6E-9A09DF6F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3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CC8-E1A9-4967-A0CD-428E84084C4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40C-0411-47D0-BF6E-9A09DF6F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CC8-E1A9-4967-A0CD-428E84084C4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40C-0411-47D0-BF6E-9A09DF6F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8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CC8-E1A9-4967-A0CD-428E84084C4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40C-0411-47D0-BF6E-9A09DF6F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6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CC8-E1A9-4967-A0CD-428E84084C4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40C-0411-47D0-BF6E-9A09DF6F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CC8-E1A9-4967-A0CD-428E84084C4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40C-0411-47D0-BF6E-9A09DF6F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3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DCC8-E1A9-4967-A0CD-428E84084C4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A640C-0411-47D0-BF6E-9A09DF6F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2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Bootstrap classes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Christopher Harrison</a:t>
            </a:r>
          </a:p>
          <a:p>
            <a:r>
              <a:rPr lang="en-US" dirty="0"/>
              <a:t>@</a:t>
            </a:r>
            <a:r>
              <a:rPr lang="en-US" dirty="0" err="1"/>
              <a:t>geektrainer</a:t>
            </a:r>
            <a:endParaRPr lang="en-US" dirty="0"/>
          </a:p>
          <a:p>
            <a:r>
              <a:rPr lang="en-US" dirty="0"/>
              <a:t>Content Developer</a:t>
            </a:r>
          </a:p>
          <a:p>
            <a:r>
              <a:rPr lang="en-US" smtClean="0"/>
              <a:t>Microsoft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“Call” Bootstrap components</a:t>
            </a:r>
          </a:p>
          <a:p>
            <a:r>
              <a:rPr lang="en-US" dirty="0" smtClean="0"/>
              <a:t>Three common starting classes</a:t>
            </a:r>
          </a:p>
          <a:p>
            <a:pPr lvl="1"/>
            <a:r>
              <a:rPr lang="en-US" dirty="0" smtClean="0"/>
              <a:t>container</a:t>
            </a:r>
          </a:p>
          <a:p>
            <a:pPr lvl="2"/>
            <a:r>
              <a:rPr lang="en-US" dirty="0" smtClean="0"/>
              <a:t>Creates a “fixed width” container</a:t>
            </a:r>
          </a:p>
          <a:p>
            <a:pPr lvl="1"/>
            <a:r>
              <a:rPr lang="en-US" dirty="0" smtClean="0"/>
              <a:t>container-fluid</a:t>
            </a:r>
          </a:p>
          <a:p>
            <a:pPr lvl="2"/>
            <a:r>
              <a:rPr lang="en-US" dirty="0" smtClean="0"/>
              <a:t>Container will always be the width of the browser</a:t>
            </a:r>
          </a:p>
          <a:p>
            <a:pPr lvl="1"/>
            <a:r>
              <a:rPr lang="en-US" dirty="0" err="1" smtClean="0"/>
              <a:t>jumbotron</a:t>
            </a:r>
            <a:endParaRPr lang="en-US" dirty="0" smtClean="0"/>
          </a:p>
          <a:p>
            <a:pPr lvl="2"/>
            <a:r>
              <a:rPr lang="en-US" dirty="0" smtClean="0"/>
              <a:t>Used to create title 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– Class IntelliSense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02325" cy="328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– Missing Class Detection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277100" cy="15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Snippets are an “enhanced copy/paste”</a:t>
            </a:r>
          </a:p>
          <a:p>
            <a:pPr lvl="1"/>
            <a:r>
              <a:rPr lang="en-US" dirty="0" smtClean="0"/>
              <a:t>Simplify typing out blocks of code</a:t>
            </a:r>
          </a:p>
          <a:p>
            <a:pPr lvl="1"/>
            <a:r>
              <a:rPr lang="en-US" dirty="0" smtClean="0"/>
              <a:t>Accessed by:</a:t>
            </a:r>
          </a:p>
          <a:p>
            <a:pPr lvl="2"/>
            <a:r>
              <a:rPr lang="en-US" dirty="0" smtClean="0"/>
              <a:t>Right click &gt; Insert Snippet</a:t>
            </a:r>
          </a:p>
          <a:p>
            <a:pPr lvl="2"/>
            <a:r>
              <a:rPr lang="en-US" dirty="0" err="1" smtClean="0"/>
              <a:t>Ctl</a:t>
            </a:r>
            <a:r>
              <a:rPr lang="en-US" dirty="0" smtClean="0"/>
              <a:t>-K, </a:t>
            </a:r>
            <a:r>
              <a:rPr lang="en-US" dirty="0" err="1" smtClean="0"/>
              <a:t>Ctl</a:t>
            </a:r>
            <a:r>
              <a:rPr lang="en-US" dirty="0" smtClean="0"/>
              <a:t>-X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Snippets are available for Bootstrap</a:t>
            </a:r>
          </a:p>
          <a:p>
            <a:pPr lvl="1"/>
            <a:r>
              <a:rPr lang="en-US" dirty="0" smtClean="0"/>
              <a:t>GitHub project by Eric </a:t>
            </a:r>
            <a:r>
              <a:rPr lang="en-US" dirty="0" err="1" smtClean="0"/>
              <a:t>Lebetsamer</a:t>
            </a:r>
            <a:endParaRPr lang="en-US" dirty="0" smtClean="0"/>
          </a:p>
          <a:p>
            <a:pPr lvl="2"/>
            <a:r>
              <a:rPr lang="en-US" dirty="0"/>
              <a:t>https://</a:t>
            </a:r>
            <a:r>
              <a:rPr lang="en-US" dirty="0" smtClean="0"/>
              <a:t>github.com/elebetsamer</a:t>
            </a:r>
          </a:p>
          <a:p>
            <a:pPr marL="91409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</a:t>
            </a:r>
            <a:r>
              <a:rPr lang="en-US" smtClean="0"/>
              <a:t>Studio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6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</vt:lpstr>
      <vt:lpstr>Segoe UI</vt:lpstr>
      <vt:lpstr>Segoe UI Light</vt:lpstr>
      <vt:lpstr>Office Theme</vt:lpstr>
      <vt:lpstr>PowerPoint Presentation</vt:lpstr>
      <vt:lpstr>Bootstrap classes</vt:lpstr>
      <vt:lpstr>Visual Studio – Class IntelliSense</vt:lpstr>
      <vt:lpstr>Visual Studio – Missing Class Detection</vt:lpstr>
      <vt:lpstr>Bootstrap snippets</vt:lpstr>
      <vt:lpstr>Visual Studio Support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Harrison</dc:creator>
  <cp:lastModifiedBy>Christopher Harrison</cp:lastModifiedBy>
  <cp:revision>2</cp:revision>
  <dcterms:created xsi:type="dcterms:W3CDTF">2015-03-12T16:22:19Z</dcterms:created>
  <dcterms:modified xsi:type="dcterms:W3CDTF">2015-03-12T16:27:02Z</dcterms:modified>
</cp:coreProperties>
</file>