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677-E93D-450C-B1EA-60D002BB421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3A9E-A3B3-4AF6-AA77-3B872484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4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677-E93D-450C-B1EA-60D002BB421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3A9E-A3B3-4AF6-AA77-3B872484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677-E93D-450C-B1EA-60D002BB421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3A9E-A3B3-4AF6-AA77-3B872484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8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245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0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677-E93D-450C-B1EA-60D002BB421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3A9E-A3B3-4AF6-AA77-3B872484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677-E93D-450C-B1EA-60D002BB421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3A9E-A3B3-4AF6-AA77-3B872484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677-E93D-450C-B1EA-60D002BB421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3A9E-A3B3-4AF6-AA77-3B872484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0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677-E93D-450C-B1EA-60D002BB421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3A9E-A3B3-4AF6-AA77-3B872484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677-E93D-450C-B1EA-60D002BB421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3A9E-A3B3-4AF6-AA77-3B872484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4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677-E93D-450C-B1EA-60D002BB421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3A9E-A3B3-4AF6-AA77-3B872484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677-E93D-450C-B1EA-60D002BB421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3A9E-A3B3-4AF6-AA77-3B872484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0677-E93D-450C-B1EA-60D002BB421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3A9E-A3B3-4AF6-AA77-3B872484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00677-E93D-450C-B1EA-60D002BB421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3A9E-A3B3-4AF6-AA77-3B872484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4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Bootstrap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Christopher Harrison</a:t>
            </a:r>
          </a:p>
          <a:p>
            <a:r>
              <a:rPr lang="en-US" dirty="0"/>
              <a:t>@</a:t>
            </a:r>
            <a:r>
              <a:rPr lang="en-US" dirty="0" err="1"/>
              <a:t>geektrainer</a:t>
            </a:r>
            <a:endParaRPr lang="en-US" dirty="0"/>
          </a:p>
          <a:p>
            <a:r>
              <a:rPr lang="en-US" dirty="0"/>
              <a:t>Content Developer</a:t>
            </a:r>
          </a:p>
          <a:p>
            <a:r>
              <a:rPr lang="en-US" smtClean="0"/>
              <a:t>Microsoft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Identified with three parts</a:t>
            </a:r>
          </a:p>
          <a:p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</a:p>
          <a:p>
            <a:pPr lvl="1"/>
            <a:r>
              <a:rPr lang="en-US" dirty="0" smtClean="0"/>
              <a:t>Indicates column</a:t>
            </a:r>
          </a:p>
          <a:p>
            <a:r>
              <a:rPr lang="en-US" dirty="0" smtClean="0"/>
              <a:t>Grid size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lg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md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Each size applies to itself and larger, unless overridden</a:t>
            </a:r>
          </a:p>
          <a:p>
            <a:pPr lvl="2"/>
            <a:r>
              <a:rPr lang="en-US" dirty="0" err="1" smtClean="0"/>
              <a:t>sm</a:t>
            </a:r>
            <a:r>
              <a:rPr lang="en-US" dirty="0" smtClean="0"/>
              <a:t> applies to Small, Medium and Large</a:t>
            </a:r>
          </a:p>
          <a:p>
            <a:r>
              <a:rPr lang="en-US" dirty="0" smtClean="0"/>
              <a:t>Number of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col-lg-6</a:t>
            </a:r>
          </a:p>
          <a:p>
            <a:pPr lvl="1"/>
            <a:r>
              <a:rPr lang="en-US" dirty="0" smtClean="0"/>
              <a:t>Applies to large (&gt;1200px)</a:t>
            </a:r>
          </a:p>
          <a:p>
            <a:pPr lvl="1"/>
            <a:r>
              <a:rPr lang="en-US" dirty="0" smtClean="0"/>
              <a:t>Takes up 6 columns</a:t>
            </a:r>
          </a:p>
          <a:p>
            <a:r>
              <a:rPr lang="en-US" dirty="0" smtClean="0"/>
              <a:t>col-md-4</a:t>
            </a:r>
          </a:p>
          <a:p>
            <a:pPr lvl="1"/>
            <a:r>
              <a:rPr lang="en-US" dirty="0" smtClean="0"/>
              <a:t>Applies to medium (992px-1200px)</a:t>
            </a:r>
          </a:p>
          <a:p>
            <a:pPr lvl="1"/>
            <a:r>
              <a:rPr lang="en-US" dirty="0" smtClean="0"/>
              <a:t>Takes up 4 columns</a:t>
            </a:r>
          </a:p>
          <a:p>
            <a:r>
              <a:rPr lang="en-US" dirty="0" smtClean="0"/>
              <a:t>col-sm-12</a:t>
            </a:r>
          </a:p>
          <a:p>
            <a:pPr lvl="1"/>
            <a:r>
              <a:rPr lang="en-US" dirty="0" smtClean="0"/>
              <a:t>Applies to small (768px-991px)</a:t>
            </a:r>
          </a:p>
          <a:p>
            <a:pPr lvl="1"/>
            <a:r>
              <a:rPr lang="en-US" dirty="0" smtClean="0"/>
              <a:t>Takes up 12 columns (the entire 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5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PowerPoint Presentation</vt:lpstr>
      <vt:lpstr>Column classes</vt:lpstr>
      <vt:lpstr>Examples</vt:lpstr>
      <vt:lpstr>Page Layouts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2</cp:revision>
  <dcterms:created xsi:type="dcterms:W3CDTF">2015-03-12T18:15:00Z</dcterms:created>
  <dcterms:modified xsi:type="dcterms:W3CDTF">2015-03-12T18:32:13Z</dcterms:modified>
</cp:coreProperties>
</file>