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7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734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7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8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3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1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ADB5-4836-4B13-A039-1164CBB5EE0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37BC-FCA7-40FE-87FF-AD32CF0F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Bootstrap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Christopher Harrison</a:t>
            </a:r>
          </a:p>
          <a:p>
            <a:r>
              <a:rPr lang="en-US" dirty="0"/>
              <a:t>@</a:t>
            </a:r>
            <a:r>
              <a:rPr lang="en-US" dirty="0" err="1"/>
              <a:t>geektrainer</a:t>
            </a:r>
            <a:endParaRPr lang="en-US" dirty="0"/>
          </a:p>
          <a:p>
            <a:r>
              <a:rPr lang="en-US" dirty="0"/>
              <a:t>Content Developer</a:t>
            </a:r>
          </a:p>
          <a:p>
            <a:r>
              <a:rPr lang="en-US" smtClean="0"/>
              <a:t>Microsoft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works on a grid</a:t>
            </a:r>
          </a:p>
          <a:p>
            <a:r>
              <a:rPr lang="en-US" dirty="0" smtClean="0"/>
              <a:t>The grid has 12 columns</a:t>
            </a:r>
          </a:p>
          <a:p>
            <a:r>
              <a:rPr lang="en-US" dirty="0" smtClean="0"/>
              <a:t>There are four grids</a:t>
            </a:r>
          </a:p>
          <a:p>
            <a:pPr lvl="1"/>
            <a:r>
              <a:rPr lang="en-US" dirty="0" smtClean="0"/>
              <a:t>One grid for each screen size</a:t>
            </a:r>
          </a:p>
          <a:p>
            <a:pPr lvl="2"/>
            <a:r>
              <a:rPr lang="en-US" dirty="0" smtClean="0"/>
              <a:t>Large (1200px and higher)</a:t>
            </a:r>
          </a:p>
          <a:p>
            <a:pPr lvl="2"/>
            <a:r>
              <a:rPr lang="en-US" dirty="0" smtClean="0"/>
              <a:t>Medium (992px-1200px)</a:t>
            </a:r>
          </a:p>
          <a:p>
            <a:pPr lvl="2"/>
            <a:r>
              <a:rPr lang="en-US" dirty="0" smtClean="0"/>
              <a:t>Small (768px-991px)</a:t>
            </a:r>
          </a:p>
          <a:p>
            <a:pPr lvl="2"/>
            <a:r>
              <a:rPr lang="en-US" dirty="0" smtClean="0"/>
              <a:t>Extra small (less than 768px)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379413" y="1387475"/>
          <a:ext cx="11525256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  <a:gridCol w="96043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378690" y="2773871"/>
          <a:ext cx="96144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  <a:gridCol w="801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78690" y="4169145"/>
          <a:ext cx="733656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  <a:gridCol w="6113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379514" y="5537786"/>
          <a:ext cx="5245680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  <a:gridCol w="4371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0230034" y="6458505"/>
            <a:ext cx="1961965" cy="3994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Small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230035" y="5007811"/>
            <a:ext cx="1961965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230035" y="2236367"/>
            <a:ext cx="1961965" cy="3994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230035" y="3626528"/>
            <a:ext cx="1961965" cy="3994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Identified with three parts</a:t>
            </a:r>
          </a:p>
          <a:p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</a:p>
          <a:p>
            <a:pPr lvl="1"/>
            <a:r>
              <a:rPr lang="en-US" dirty="0" smtClean="0"/>
              <a:t>Indicates column</a:t>
            </a:r>
          </a:p>
          <a:p>
            <a:r>
              <a:rPr lang="en-US" dirty="0" smtClean="0"/>
              <a:t>Grid size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md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Each size applies to itself and larger, unless overridden</a:t>
            </a:r>
          </a:p>
          <a:p>
            <a:pPr lvl="2"/>
            <a:r>
              <a:rPr lang="en-US" dirty="0" err="1" smtClean="0"/>
              <a:t>sm</a:t>
            </a:r>
            <a:r>
              <a:rPr lang="en-US" dirty="0" smtClean="0"/>
              <a:t> applies to Small, Medium and Large</a:t>
            </a:r>
          </a:p>
          <a:p>
            <a:r>
              <a:rPr lang="en-US" dirty="0" smtClean="0"/>
              <a:t>Number of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col-lg-6</a:t>
            </a:r>
          </a:p>
          <a:p>
            <a:pPr lvl="1"/>
            <a:r>
              <a:rPr lang="en-US" dirty="0" smtClean="0"/>
              <a:t>Applies to large (&gt;1200px)</a:t>
            </a:r>
          </a:p>
          <a:p>
            <a:pPr lvl="1"/>
            <a:r>
              <a:rPr lang="en-US" dirty="0" smtClean="0"/>
              <a:t>Takes up 6 columns</a:t>
            </a:r>
          </a:p>
          <a:p>
            <a:r>
              <a:rPr lang="en-US" dirty="0" smtClean="0"/>
              <a:t>col-md-4</a:t>
            </a:r>
          </a:p>
          <a:p>
            <a:pPr lvl="1"/>
            <a:r>
              <a:rPr lang="en-US" dirty="0" smtClean="0"/>
              <a:t>Applies to medium (992px-1200px)</a:t>
            </a:r>
          </a:p>
          <a:p>
            <a:pPr lvl="1"/>
            <a:r>
              <a:rPr lang="en-US" dirty="0" smtClean="0"/>
              <a:t>Takes up 4 columns</a:t>
            </a:r>
          </a:p>
          <a:p>
            <a:r>
              <a:rPr lang="en-US" dirty="0" smtClean="0"/>
              <a:t>col-sm-12</a:t>
            </a:r>
          </a:p>
          <a:p>
            <a:pPr lvl="1"/>
            <a:r>
              <a:rPr lang="en-US" dirty="0" smtClean="0"/>
              <a:t>Applies to small (768px-991px)</a:t>
            </a:r>
          </a:p>
          <a:p>
            <a:pPr lvl="1"/>
            <a:r>
              <a:rPr lang="en-US" dirty="0" smtClean="0"/>
              <a:t>Takes up 12 columns (the entire 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680225" y="1750740"/>
          <a:ext cx="10786520" cy="36313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157304"/>
                <a:gridCol w="2157304"/>
                <a:gridCol w="2157304"/>
                <a:gridCol w="2157304"/>
                <a:gridCol w="2157304"/>
              </a:tblGrid>
              <a:tr h="847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 small devices Phones (&lt;768px)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devices Tablets (≥768px)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devices Desktops (≥992px)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 devices Desktops (≥1200px) </a:t>
                      </a:r>
                    </a:p>
                  </a:txBody>
                  <a:tcPr anchor="ctr"/>
                </a:tc>
              </a:tr>
              <a:tr h="847322">
                <a:tc>
                  <a:txBody>
                    <a:bodyPr/>
                    <a:lstStyle/>
                    <a:p>
                      <a:r>
                        <a:rPr lang="en-US"/>
                        <a:t>Grid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Horizontal at all times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Collapsed to start, horizontal above breakpoints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Container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 (auto)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750px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970px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1170px</a:t>
                      </a:r>
                    </a:p>
                  </a:txBody>
                  <a:tcPr anchor="ctr"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Class 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.col-xs-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.col-sm-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.col-md-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.col-lg-</a:t>
                      </a:r>
                    </a:p>
                  </a:txBody>
                  <a:tcPr anchor="ctr"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 dirty="0"/>
                        <a:t>Column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78px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95px</a:t>
                      </a:r>
                    </a:p>
                  </a:txBody>
                  <a:tcPr anchor="ctr"/>
                </a:tc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Gutter width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30px (15px on each side of a column)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8219090" y="5864772"/>
            <a:ext cx="3684856" cy="67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Always 12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222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PowerPoint Presentation</vt:lpstr>
      <vt:lpstr>Bootstrap Grid</vt:lpstr>
      <vt:lpstr>Bootstrap Grid</vt:lpstr>
      <vt:lpstr>Column classes</vt:lpstr>
      <vt:lpstr>Examples</vt:lpstr>
      <vt:lpstr>Grid system</vt:lpstr>
      <vt:lpstr>Page Layouts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1</cp:revision>
  <dcterms:created xsi:type="dcterms:W3CDTF">2015-03-12T16:25:22Z</dcterms:created>
  <dcterms:modified xsi:type="dcterms:W3CDTF">2015-03-12T16:26:28Z</dcterms:modified>
</cp:coreProperties>
</file>