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90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5F73-70ED-0EAE-D63E-61DC1D11B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22EBE-AA24-E22F-1CD5-12DCE686B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3605-8D72-06FB-DD81-3995F054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9F69-1799-9DA6-AF2E-F1F4CA4A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1FD3-CA93-1509-531F-88599CE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8ED0-01E1-9067-2F50-0A27B407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AD0F8-60D1-EFD9-1F20-99142A10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85B8-7B0B-1428-ED34-E7DF3EC4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97683-CC49-831A-4DE0-CD9EAD0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2E6B-F28C-87B0-1BC7-A9050AD4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2CFB-8BF8-0B14-3E8B-53A7F979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AF312-6CC9-B085-5E29-2E6F58E7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E09E-A42B-3838-85DA-A8F4737C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088A-1C59-0D3A-C975-37BA91FD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AE65-327E-2AF7-F9C8-50FAC6A0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31FE-C166-F6F7-7822-FE7F59FF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DBDB-2444-7803-7110-A30528D5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3CAA-FB50-F8D6-634E-A62BB700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B263-D076-5CED-2CF3-724870C1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5E0C-AB45-A59B-F1A9-0302D48F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667A-64A1-A8DB-0592-96CE87A5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5372A-547C-D65B-9EC4-AC8A5994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367B-9100-5B43-30DB-30CC0787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16C5-0C0E-623B-4FEF-9F016F10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5E127-21D1-0410-B8D4-361160E5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A521-2FFC-8395-0461-CFFF9F64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3D18-2DD6-5AF6-26C2-0758563A0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0DFD-6095-2EC6-A805-6AE6A885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89B2-4429-8BBB-EE13-426E0BD8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C166D-17B6-EEDC-04C6-60518CB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C124-0D90-EB1A-E857-8E56473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FA91-2636-7313-7914-1E475C82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BB29-5A64-F9ED-485D-3D9DCDC2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758D5-FE22-1C63-5039-153099EE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C0BAC-0694-0AB7-EEB5-860015774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B7E60-3F4B-4F91-41F6-2DAC3176C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4F8AF-75CE-3020-DDDC-A5718727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EAD73-0163-5C26-8DC1-84DB079E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C93CE-3559-24CA-91D5-AD125526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5BD-753C-D372-B275-7F68778E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2D4EB-BA0E-7FFD-247F-CB45C240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F44A8-5C44-1EC1-C172-E73B634B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58430-E2EF-842F-0E6B-FA5DF75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90CAC-39AF-6F1F-71D0-C7C36961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29D87-5BAB-943A-F79B-56F368DF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1B9E-FD88-F872-3462-0E9B6B65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4DF2-1815-D53C-64A9-A39DEFFF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DC68-AB9D-B38B-25E0-C9B3CE43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682C5-D642-E2CC-BC7F-91604E2B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D3C63-9BAE-C319-B511-E9B486FB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B620-9359-3654-DB2B-4C1419D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6CD45-37CB-7FE8-C848-9BD6435A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A7C0-DFA0-BDD5-3850-3DD9744A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22368-C7CA-03C6-DDAB-F4ACC95C3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D138-7CA4-E8C4-DD9B-0311545D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2E10F-251F-EA4B-4698-6184C79F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196BC-C1AF-EC4B-586C-CE7FEB47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EC53-9CD4-A8CB-0D49-B8D093F0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6E2BE-508F-E708-BF36-D6F7B18E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037BB-6140-F3A2-22E8-F433D00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8822-5667-EBB8-0AE3-5B070EAA5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4E2B-3BB9-4EA8-A05B-6C874582A13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A002-DD38-EACE-3FB4-964EEA34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402A-2FE7-107F-C959-26E736439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1B48-8906-4337-914F-0226B23EE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D035-17CA-5B78-8860-1EBA5B370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23" y="1868983"/>
            <a:ext cx="9144000" cy="2387600"/>
          </a:xfrm>
        </p:spPr>
        <p:txBody>
          <a:bodyPr/>
          <a:lstStyle/>
          <a:p>
            <a:r>
              <a:rPr lang="en-US" dirty="0"/>
              <a:t>Example ESP8266 </a:t>
            </a:r>
            <a:r>
              <a:rPr lang="en-US" dirty="0" err="1"/>
              <a:t>modbus</a:t>
            </a:r>
            <a:r>
              <a:rPr lang="en-US" dirty="0"/>
              <a:t> with PH-05 &amp; PH-07</a:t>
            </a:r>
          </a:p>
        </p:txBody>
      </p:sp>
    </p:spTree>
    <p:extLst>
      <p:ext uri="{BB962C8B-B14F-4D97-AF65-F5344CB8AC3E}">
        <p14:creationId xmlns:p14="http://schemas.microsoft.com/office/powerpoint/2010/main" val="19074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BF11-D113-F1E7-80A9-7E282A5E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test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F8F9D-B2E4-8280-FA09-31EDBD4B32F9}"/>
              </a:ext>
            </a:extLst>
          </p:cNvPr>
          <p:cNvSpPr/>
          <p:nvPr/>
        </p:nvSpPr>
        <p:spPr>
          <a:xfrm>
            <a:off x="1128317" y="1887522"/>
            <a:ext cx="788565" cy="1107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PH-05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ID=1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1C374-9162-CB8F-1129-E815B69F3364}"/>
              </a:ext>
            </a:extLst>
          </p:cNvPr>
          <p:cNvSpPr/>
          <p:nvPr/>
        </p:nvSpPr>
        <p:spPr>
          <a:xfrm>
            <a:off x="2256639" y="1887523"/>
            <a:ext cx="788565" cy="1107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PH-07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ID=2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A1CEB-8A06-2A66-1584-06CE2C59B0E0}"/>
              </a:ext>
            </a:extLst>
          </p:cNvPr>
          <p:cNvSpPr/>
          <p:nvPr/>
        </p:nvSpPr>
        <p:spPr>
          <a:xfrm>
            <a:off x="3422709" y="1887522"/>
            <a:ext cx="788565" cy="1107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PH-07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70FE1-AA25-1E78-F4DA-BBDBB3837FC9}"/>
              </a:ext>
            </a:extLst>
          </p:cNvPr>
          <p:cNvSpPr/>
          <p:nvPr/>
        </p:nvSpPr>
        <p:spPr>
          <a:xfrm>
            <a:off x="4724401" y="1887522"/>
            <a:ext cx="788565" cy="1107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PH-07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ID=4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81A80-04D8-491A-8C77-334D30AFC5BA}"/>
              </a:ext>
            </a:extLst>
          </p:cNvPr>
          <p:cNvSpPr/>
          <p:nvPr/>
        </p:nvSpPr>
        <p:spPr>
          <a:xfrm>
            <a:off x="1040234" y="5230230"/>
            <a:ext cx="964735" cy="721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ESP8266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AD528-B453-B0C4-610E-E529A13CE2E0}"/>
              </a:ext>
            </a:extLst>
          </p:cNvPr>
          <p:cNvSpPr/>
          <p:nvPr/>
        </p:nvSpPr>
        <p:spPr>
          <a:xfrm>
            <a:off x="1040233" y="4068661"/>
            <a:ext cx="964735" cy="721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RS485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35F03-CA75-10D1-DDBC-DDBDD0440723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522600" y="2994869"/>
            <a:ext cx="1" cy="107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36AAC9-A90A-3B6B-D0B9-889EAD175872}"/>
              </a:ext>
            </a:extLst>
          </p:cNvPr>
          <p:cNvCxnSpPr>
            <a:cxnSpLocks/>
          </p:cNvCxnSpPr>
          <p:nvPr/>
        </p:nvCxnSpPr>
        <p:spPr>
          <a:xfrm>
            <a:off x="1522599" y="3429000"/>
            <a:ext cx="489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DF4BA3-AE93-DF5D-1220-FC7B49D3CC5F}"/>
              </a:ext>
            </a:extLst>
          </p:cNvPr>
          <p:cNvCxnSpPr>
            <a:stCxn id="5" idx="2"/>
          </p:cNvCxnSpPr>
          <p:nvPr/>
        </p:nvCxnSpPr>
        <p:spPr>
          <a:xfrm flipH="1">
            <a:off x="2650921" y="2994870"/>
            <a:ext cx="1" cy="43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9A6811-AC7D-60DF-64F8-181A6E0CDEEA}"/>
              </a:ext>
            </a:extLst>
          </p:cNvPr>
          <p:cNvCxnSpPr/>
          <p:nvPr/>
        </p:nvCxnSpPr>
        <p:spPr>
          <a:xfrm flipH="1">
            <a:off x="3779242" y="2974638"/>
            <a:ext cx="1" cy="43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1C627C-B685-C033-1F9B-6A8E6C296655}"/>
              </a:ext>
            </a:extLst>
          </p:cNvPr>
          <p:cNvCxnSpPr/>
          <p:nvPr/>
        </p:nvCxnSpPr>
        <p:spPr>
          <a:xfrm flipH="1">
            <a:off x="5226340" y="3015533"/>
            <a:ext cx="1" cy="43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D058FB-A95E-ACDF-7582-4A1D10581A1D}"/>
              </a:ext>
            </a:extLst>
          </p:cNvPr>
          <p:cNvCxnSpPr/>
          <p:nvPr/>
        </p:nvCxnSpPr>
        <p:spPr>
          <a:xfrm flipH="1">
            <a:off x="1516305" y="4803441"/>
            <a:ext cx="1" cy="43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0B6C507-49FA-7B8A-DAC5-8166F9319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4" t="25688" r="8002" b="28073"/>
          <a:stretch/>
        </p:blipFill>
        <p:spPr>
          <a:xfrm>
            <a:off x="3192012" y="5475945"/>
            <a:ext cx="1950439" cy="10805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6491A2-6FE0-0455-87FD-151889A995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4" t="27523" r="28956" b="30153"/>
          <a:stretch/>
        </p:blipFill>
        <p:spPr>
          <a:xfrm>
            <a:off x="3192012" y="3943410"/>
            <a:ext cx="2034327" cy="122307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FDB295-954C-3F2F-6542-A436BD596CB7}"/>
              </a:ext>
            </a:extLst>
          </p:cNvPr>
          <p:cNvCxnSpPr/>
          <p:nvPr/>
        </p:nvCxnSpPr>
        <p:spPr>
          <a:xfrm flipH="1" flipV="1">
            <a:off x="2105637" y="5612235"/>
            <a:ext cx="1015068" cy="33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48F60A-780B-F895-7B4B-D2E3ED20BDB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030136" y="4429387"/>
            <a:ext cx="1161876" cy="12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87DAAAD-01D8-EFB9-A2BF-7AAD457F07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1" b="-1533"/>
          <a:stretch/>
        </p:blipFill>
        <p:spPr>
          <a:xfrm rot="16200000">
            <a:off x="7713414" y="1315531"/>
            <a:ext cx="3312412" cy="418647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C94AE9F-A0C6-0AB4-B313-4813B4702A78}"/>
              </a:ext>
            </a:extLst>
          </p:cNvPr>
          <p:cNvSpPr/>
          <p:nvPr/>
        </p:nvSpPr>
        <p:spPr>
          <a:xfrm>
            <a:off x="5994264" y="1867291"/>
            <a:ext cx="850088" cy="1107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RM-012-USB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941CD9-09AC-A746-955B-429464EF6784}"/>
              </a:ext>
            </a:extLst>
          </p:cNvPr>
          <p:cNvCxnSpPr/>
          <p:nvPr/>
        </p:nvCxnSpPr>
        <p:spPr>
          <a:xfrm flipH="1">
            <a:off x="6419308" y="2974638"/>
            <a:ext cx="1" cy="43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691FB8-69DD-0201-22E9-90447544E37D}"/>
              </a:ext>
            </a:extLst>
          </p:cNvPr>
          <p:cNvSpPr txBox="1"/>
          <p:nvPr/>
        </p:nvSpPr>
        <p:spPr>
          <a:xfrm>
            <a:off x="6569979" y="5412627"/>
            <a:ext cx="49676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RM-012-USB</a:t>
            </a:r>
          </a:p>
          <a:p>
            <a:r>
              <a:rPr lang="th-TH" sz="1400" dirty="0">
                <a:solidFill>
                  <a:schemeClr val="tx1"/>
                </a:solidFill>
              </a:rPr>
              <a:t>สำหรับ </a:t>
            </a:r>
            <a:r>
              <a:rPr lang="en-US" sz="1400" dirty="0">
                <a:solidFill>
                  <a:schemeClr val="tx1"/>
                </a:solidFill>
              </a:rPr>
              <a:t>Capture Serial message </a:t>
            </a:r>
            <a:r>
              <a:rPr lang="th-TH" sz="1400" dirty="0">
                <a:solidFill>
                  <a:schemeClr val="tx1"/>
                </a:solidFill>
              </a:rPr>
              <a:t>ใน </a:t>
            </a:r>
            <a:r>
              <a:rPr lang="en-US" sz="1400" dirty="0">
                <a:solidFill>
                  <a:schemeClr val="tx1"/>
                </a:solidFill>
              </a:rPr>
              <a:t>Bus </a:t>
            </a:r>
            <a:r>
              <a:rPr lang="th-TH" sz="1400" dirty="0"/>
              <a:t>และใช้ </a:t>
            </a:r>
            <a:r>
              <a:rPr lang="en-US" sz="1400" dirty="0"/>
              <a:t>Serial port monitor </a:t>
            </a:r>
            <a:r>
              <a:rPr lang="th-TH" sz="1400" dirty="0"/>
              <a:t>เพื่อแสดงข้อมูลเป็น </a:t>
            </a:r>
            <a:r>
              <a:rPr lang="en-US" sz="1400" dirty="0"/>
              <a:t>HEX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568333-AF11-2F0A-D6B6-CAB636DEA705}"/>
              </a:ext>
            </a:extLst>
          </p:cNvPr>
          <p:cNvCxnSpPr>
            <a:cxnSpLocks/>
          </p:cNvCxnSpPr>
          <p:nvPr/>
        </p:nvCxnSpPr>
        <p:spPr>
          <a:xfrm flipH="1" flipV="1">
            <a:off x="6569979" y="3051562"/>
            <a:ext cx="281361" cy="225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C8A1-3A54-41E6-981A-7A7B2F72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2794"/>
          </a:xfrm>
        </p:spPr>
        <p:txBody>
          <a:bodyPr/>
          <a:lstStyle/>
          <a:p>
            <a:r>
              <a:rPr lang="en-US" dirty="0"/>
              <a:t> ESP8266 wiring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EAFAF-B06F-45C0-8ACF-C13A99662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" t="2298" r="48597" b="265"/>
          <a:stretch/>
        </p:blipFill>
        <p:spPr>
          <a:xfrm>
            <a:off x="768888" y="1612418"/>
            <a:ext cx="2301425" cy="4543426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F035F75-ED83-467E-B657-C08353E795A7}"/>
              </a:ext>
            </a:extLst>
          </p:cNvPr>
          <p:cNvCxnSpPr/>
          <p:nvPr/>
        </p:nvCxnSpPr>
        <p:spPr>
          <a:xfrm rot="10800000" flipV="1">
            <a:off x="2933700" y="4396740"/>
            <a:ext cx="1272540" cy="19812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7C64808-9927-4134-BE43-B219E4B587F7}"/>
              </a:ext>
            </a:extLst>
          </p:cNvPr>
          <p:cNvCxnSpPr/>
          <p:nvPr/>
        </p:nvCxnSpPr>
        <p:spPr>
          <a:xfrm rot="10800000">
            <a:off x="2933700" y="4785360"/>
            <a:ext cx="1272541" cy="160020"/>
          </a:xfrm>
          <a:prstGeom prst="bentConnector3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7703DE8-2DD7-4F05-89B8-979AE65EB6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8041" y="2346959"/>
            <a:ext cx="1321408" cy="2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BE175F-A1E7-48C2-9285-A60E4C6D03DB}"/>
              </a:ext>
            </a:extLst>
          </p:cNvPr>
          <p:cNvCxnSpPr/>
          <p:nvPr/>
        </p:nvCxnSpPr>
        <p:spPr>
          <a:xfrm>
            <a:off x="2933699" y="2346959"/>
            <a:ext cx="4343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061298-A6FF-3910-BDAA-5D854DE0C549}"/>
              </a:ext>
            </a:extLst>
          </p:cNvPr>
          <p:cNvSpPr txBox="1"/>
          <p:nvPr/>
        </p:nvSpPr>
        <p:spPr>
          <a:xfrm>
            <a:off x="4909656" y="2162293"/>
            <a:ext cx="3420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PIN Control Module RS485 </a:t>
            </a:r>
          </a:p>
          <a:p>
            <a:r>
              <a:rPr lang="en-US" dirty="0"/>
              <a:t>D0-&gt;(DE/RE)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17996-CA4C-1F53-352B-2199F91719EB}"/>
              </a:ext>
            </a:extLst>
          </p:cNvPr>
          <p:cNvSpPr txBox="1"/>
          <p:nvPr/>
        </p:nvSpPr>
        <p:spPr>
          <a:xfrm>
            <a:off x="4565150" y="4215074"/>
            <a:ext cx="2011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PIN RX -&gt; (RO)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5A0C45-F63A-F05E-F646-2CC7E4EDD507}"/>
              </a:ext>
            </a:extLst>
          </p:cNvPr>
          <p:cNvSpPr txBox="1"/>
          <p:nvPr/>
        </p:nvSpPr>
        <p:spPr>
          <a:xfrm>
            <a:off x="4565150" y="4747524"/>
            <a:ext cx="2011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PIN TX -&gt; (DI)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3466F90-A88B-AAC6-14FB-3BBF489B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79" y="3224302"/>
            <a:ext cx="3155412" cy="10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54DE-E4DF-4BBC-03BB-1276B8E7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F016-D21C-76AE-9224-1E72754B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Modbus library</a:t>
            </a:r>
          </a:p>
          <a:p>
            <a:pPr lvl="1"/>
            <a:r>
              <a:rPr lang="en-US" dirty="0" err="1"/>
              <a:t>ModbusMaster</a:t>
            </a:r>
            <a:endParaRPr lang="en-US" dirty="0"/>
          </a:p>
          <a:p>
            <a:r>
              <a:rPr lang="th-TH" dirty="0"/>
              <a:t>แสดงผลจำนวน </a:t>
            </a:r>
            <a:r>
              <a:rPr lang="en-US" dirty="0"/>
              <a:t>request </a:t>
            </a:r>
            <a:r>
              <a:rPr lang="th-TH" dirty="0"/>
              <a:t>ทั้ง </a:t>
            </a:r>
            <a:r>
              <a:rPr lang="en-US" dirty="0"/>
              <a:t>READ/WRITE </a:t>
            </a:r>
            <a:r>
              <a:rPr lang="th-TH" dirty="0"/>
              <a:t>และจำนวน </a:t>
            </a:r>
            <a:r>
              <a:rPr lang="en-US" dirty="0"/>
              <a:t>Receive </a:t>
            </a:r>
            <a:r>
              <a:rPr lang="th-TH" dirty="0"/>
              <a:t>บน </a:t>
            </a:r>
            <a:r>
              <a:rPr lang="en-US" dirty="0"/>
              <a:t>Web </a:t>
            </a:r>
          </a:p>
          <a:p>
            <a:r>
              <a:rPr lang="th-TH" dirty="0"/>
              <a:t>เริ่มทำงานให้เปิด </a:t>
            </a:r>
            <a:r>
              <a:rPr lang="en-US" dirty="0"/>
              <a:t>Serial Monitor Port </a:t>
            </a:r>
            <a:r>
              <a:rPr lang="th-TH" dirty="0"/>
              <a:t>ที่โปรแกรมเพื่อรอรับข้อความแสดง </a:t>
            </a:r>
            <a:r>
              <a:rPr lang="en-US" dirty="0"/>
              <a:t>IP </a:t>
            </a:r>
            <a:r>
              <a:rPr lang="th-TH" dirty="0"/>
              <a:t>ของ </a:t>
            </a:r>
            <a:r>
              <a:rPr lang="en-US" dirty="0"/>
              <a:t>Web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93358-38E0-623C-EED4-F1BCD272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31" y="3875795"/>
            <a:ext cx="5422859" cy="27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9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EB42-3560-4A70-2E38-69440DBD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99360-CB52-5020-1911-67FF324B81E1}"/>
              </a:ext>
            </a:extLst>
          </p:cNvPr>
          <p:cNvSpPr txBox="1"/>
          <p:nvPr/>
        </p:nvSpPr>
        <p:spPr>
          <a:xfrm>
            <a:off x="469085" y="136752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เปิด </a:t>
            </a:r>
            <a:r>
              <a:rPr lang="en-US" dirty="0"/>
              <a:t>IP </a:t>
            </a:r>
            <a:r>
              <a:rPr lang="th-TH" dirty="0"/>
              <a:t>ที่ได้รับมาจาก </a:t>
            </a:r>
            <a:r>
              <a:rPr lang="en-US" dirty="0"/>
              <a:t>Serial monitor </a:t>
            </a:r>
            <a:r>
              <a:rPr lang="th-TH" dirty="0"/>
              <a:t>ใน </a:t>
            </a:r>
            <a:r>
              <a:rPr lang="en-US" dirty="0"/>
              <a:t>web </a:t>
            </a:r>
            <a:r>
              <a:rPr lang="th-TH" dirty="0"/>
              <a:t>จะพบการแสดงผลจำนวน </a:t>
            </a:r>
            <a:r>
              <a:rPr lang="en-US" dirty="0"/>
              <a:t>request </a:t>
            </a:r>
            <a:r>
              <a:rPr lang="th-TH" dirty="0"/>
              <a:t>และ </a:t>
            </a:r>
            <a:r>
              <a:rPr lang="en-US" dirty="0"/>
              <a:t>respond </a:t>
            </a:r>
            <a:r>
              <a:rPr lang="th-TH" dirty="0"/>
              <a:t>ที่ได้รับตอบกลับ ทั้งแบบแยก </a:t>
            </a:r>
            <a:r>
              <a:rPr lang="en-US" dirty="0"/>
              <a:t>module </a:t>
            </a:r>
            <a:r>
              <a:rPr lang="th-TH" dirty="0"/>
              <a:t>และ รวมทุก </a:t>
            </a:r>
            <a:r>
              <a:rPr lang="en-US" dirty="0"/>
              <a:t>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72A1C-58E8-7F3C-9C4F-1966F9E4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4" y="4835657"/>
            <a:ext cx="6810099" cy="17999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79A7A-D1F8-9FDC-052D-ABF33A71D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5" y="2375042"/>
            <a:ext cx="6655888" cy="18508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97A5F1-3B3F-3BD2-1BE0-9C16F0EADA74}"/>
              </a:ext>
            </a:extLst>
          </p:cNvPr>
          <p:cNvSpPr txBox="1"/>
          <p:nvPr/>
        </p:nvSpPr>
        <p:spPr>
          <a:xfrm>
            <a:off x="7368743" y="2967335"/>
            <a:ext cx="3687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กรณีที่ </a:t>
            </a:r>
            <a:r>
              <a:rPr lang="en-US" dirty="0"/>
              <a:t>request </a:t>
            </a:r>
            <a:r>
              <a:rPr lang="th-TH" dirty="0"/>
              <a:t>แล้วมีการตอบกลับถูกต้อง </a:t>
            </a:r>
            <a:endParaRPr lang="en-US" dirty="0"/>
          </a:p>
          <a:p>
            <a:r>
              <a:rPr lang="th-TH" dirty="0"/>
              <a:t>จำนวน </a:t>
            </a:r>
            <a:r>
              <a:rPr lang="en-US" dirty="0"/>
              <a:t>request = receive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C1F82-A938-1FDD-59FC-05E1118EEB71}"/>
              </a:ext>
            </a:extLst>
          </p:cNvPr>
          <p:cNvSpPr txBox="1"/>
          <p:nvPr/>
        </p:nvSpPr>
        <p:spPr>
          <a:xfrm>
            <a:off x="7435855" y="5089292"/>
            <a:ext cx="3687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กรณีที่ </a:t>
            </a:r>
            <a:r>
              <a:rPr lang="en-US" dirty="0"/>
              <a:t>request </a:t>
            </a:r>
            <a:r>
              <a:rPr lang="th-TH" dirty="0"/>
              <a:t>แล้วมีการตอบกลับไม่ถูกต้อง หรือไม่ตอบกลับ จำนวน </a:t>
            </a:r>
            <a:r>
              <a:rPr lang="en-US" dirty="0"/>
              <a:t>request != receive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5391E-27F4-D80F-B6CA-F6A5F565C6F1}"/>
              </a:ext>
            </a:extLst>
          </p:cNvPr>
          <p:cNvSpPr txBox="1"/>
          <p:nvPr/>
        </p:nvSpPr>
        <p:spPr>
          <a:xfrm>
            <a:off x="7435855" y="5976762"/>
            <a:ext cx="42164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Note </a:t>
            </a:r>
            <a:endParaRPr lang="th-TH" sz="1400" dirty="0"/>
          </a:p>
          <a:p>
            <a:r>
              <a:rPr lang="th-TH" sz="1400" dirty="0"/>
              <a:t>เนื่องจากใช้ </a:t>
            </a:r>
            <a:r>
              <a:rPr lang="en-US" sz="1400" dirty="0"/>
              <a:t>Html </a:t>
            </a:r>
            <a:r>
              <a:rPr lang="th-TH" sz="1400" dirty="0"/>
              <a:t>แบบง่ายโดย </a:t>
            </a:r>
            <a:r>
              <a:rPr lang="en-US" sz="1400" dirty="0"/>
              <a:t>refresh </a:t>
            </a:r>
            <a:r>
              <a:rPr lang="th-TH" sz="1400" dirty="0"/>
              <a:t>ทุก </a:t>
            </a:r>
            <a:r>
              <a:rPr lang="en-US" sz="1400" dirty="0"/>
              <a:t>5 </a:t>
            </a:r>
            <a:r>
              <a:rPr lang="th-TH" sz="1400" dirty="0"/>
              <a:t>วิ ทำให้ </a:t>
            </a:r>
            <a:r>
              <a:rPr lang="en-US" sz="1400" dirty="0"/>
              <a:t>web </a:t>
            </a:r>
            <a:r>
              <a:rPr lang="th-TH" sz="1400" dirty="0"/>
              <a:t>มีอาการค้างได้ ต้องกดปุ่ม </a:t>
            </a:r>
            <a:r>
              <a:rPr lang="en-US" sz="1400" dirty="0"/>
              <a:t>refresh </a:t>
            </a:r>
            <a:r>
              <a:rPr lang="th-TH" sz="1400" dirty="0"/>
              <a:t>ที่ </a:t>
            </a:r>
            <a:r>
              <a:rPr lang="en-US" sz="1400" dirty="0"/>
              <a:t>browser </a:t>
            </a:r>
            <a:r>
              <a:rPr lang="th-TH" sz="1400" dirty="0"/>
              <a:t>เองเพื่อแก้ไข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697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697E-AEAD-FF9A-90C9-FC2AFC53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FAD6-A138-87FC-14C6-80FBB9CF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9" y="1354106"/>
            <a:ext cx="10763774" cy="2662486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การ </a:t>
            </a:r>
            <a:r>
              <a:rPr lang="en-US" dirty="0"/>
              <a:t>Monitor Message </a:t>
            </a:r>
            <a:r>
              <a:rPr lang="th-TH" dirty="0"/>
              <a:t>ใช้</a:t>
            </a:r>
            <a:r>
              <a:rPr lang="en-US" dirty="0"/>
              <a:t> Serial Port </a:t>
            </a:r>
            <a:r>
              <a:rPr lang="th-TH" dirty="0"/>
              <a:t>อีกชุดมาพวงสัญญาเพื่อป้องกันการ กวนกัน ระหว่าง </a:t>
            </a:r>
            <a:r>
              <a:rPr lang="en-US" dirty="0"/>
              <a:t>ESP8266 UART </a:t>
            </a:r>
            <a:r>
              <a:rPr lang="th-TH" dirty="0"/>
              <a:t>และ </a:t>
            </a:r>
            <a:r>
              <a:rPr lang="en-US" dirty="0"/>
              <a:t>USB Serial </a:t>
            </a:r>
            <a:r>
              <a:rPr lang="th-TH" dirty="0"/>
              <a:t>บนตัว </a:t>
            </a:r>
            <a:r>
              <a:rPr lang="en-US" dirty="0"/>
              <a:t>ESP8266</a:t>
            </a:r>
          </a:p>
          <a:p>
            <a:pPr marL="514350" indent="-514350">
              <a:buAutoNum type="arabicPeriod"/>
            </a:pPr>
            <a:r>
              <a:rPr lang="th-TH" dirty="0"/>
              <a:t>เปิด </a:t>
            </a:r>
            <a:r>
              <a:rPr lang="en-US" dirty="0"/>
              <a:t>Port </a:t>
            </a:r>
            <a:r>
              <a:rPr lang="th-TH" dirty="0"/>
              <a:t>ที่ต่อพวงสัญญาด้วย </a:t>
            </a:r>
            <a:r>
              <a:rPr lang="en-US" dirty="0"/>
              <a:t>Program </a:t>
            </a:r>
            <a:r>
              <a:rPr lang="th-TH" dirty="0"/>
              <a:t>เช่น </a:t>
            </a:r>
            <a:r>
              <a:rPr lang="en-US" dirty="0"/>
              <a:t>HyperTerminal/Putty/Tera Term etc.</a:t>
            </a:r>
          </a:p>
          <a:p>
            <a:pPr marL="514350" indent="-514350">
              <a:buAutoNum type="arabicPeriod"/>
            </a:pPr>
            <a:r>
              <a:rPr lang="th-TH" dirty="0"/>
              <a:t>เปิดโปรแกรม </a:t>
            </a:r>
            <a:r>
              <a:rPr lang="en-US" dirty="0"/>
              <a:t>Free Device Monitoring Studio </a:t>
            </a:r>
            <a:r>
              <a:rPr lang="th-TH" dirty="0"/>
              <a:t>เลือก </a:t>
            </a:r>
            <a:r>
              <a:rPr lang="en-US" dirty="0"/>
              <a:t>Port </a:t>
            </a:r>
            <a:r>
              <a:rPr lang="th-TH" dirty="0"/>
              <a:t>ที่ต้องการ </a:t>
            </a:r>
            <a:r>
              <a:rPr lang="en-US" dirty="0"/>
              <a:t>Monitor</a:t>
            </a:r>
            <a:r>
              <a:rPr lang="th-TH" dirty="0"/>
              <a:t> เลือกแสดง </a:t>
            </a:r>
            <a:r>
              <a:rPr lang="en-US" dirty="0"/>
              <a:t>Visualizers </a:t>
            </a:r>
            <a:r>
              <a:rPr lang="th-TH" dirty="0"/>
              <a:t>เป็น</a:t>
            </a:r>
            <a:r>
              <a:rPr lang="en-US" dirty="0"/>
              <a:t> Data View </a:t>
            </a:r>
            <a:r>
              <a:rPr lang="th-TH" dirty="0"/>
              <a:t>เพื่อแสด </a:t>
            </a:r>
            <a:r>
              <a:rPr lang="en-US" dirty="0"/>
              <a:t>message </a:t>
            </a:r>
            <a:r>
              <a:rPr lang="th-TH" dirty="0"/>
              <a:t>ในรูปแบบ </a:t>
            </a:r>
            <a:r>
              <a:rPr lang="en-US" dirty="0"/>
              <a:t>HEX </a:t>
            </a:r>
            <a:r>
              <a:rPr lang="th-TH" dirty="0"/>
              <a:t>ได้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53E56-C566-F00A-95D5-EE542231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0" y="3680010"/>
            <a:ext cx="5847126" cy="2942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A52904-7106-9AD0-DFE0-4F7D80B33A7B}"/>
              </a:ext>
            </a:extLst>
          </p:cNvPr>
          <p:cNvSpPr txBox="1"/>
          <p:nvPr/>
        </p:nvSpPr>
        <p:spPr>
          <a:xfrm>
            <a:off x="7082407" y="5503894"/>
            <a:ext cx="46537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Note </a:t>
            </a:r>
          </a:p>
          <a:p>
            <a:r>
              <a:rPr lang="th-TH" sz="1400" dirty="0"/>
              <a:t>1. การแสดงเป็น </a:t>
            </a:r>
            <a:r>
              <a:rPr lang="en-US" sz="1400" dirty="0"/>
              <a:t>Read </a:t>
            </a:r>
            <a:r>
              <a:rPr lang="th-TH" sz="1400" dirty="0"/>
              <a:t>อย่างเดียวไม่มีการ </a:t>
            </a:r>
            <a:r>
              <a:rPr lang="en-US" sz="1400" dirty="0"/>
              <a:t>Write </a:t>
            </a:r>
            <a:r>
              <a:rPr lang="th-TH" sz="1400" dirty="0"/>
              <a:t>เพราะ </a:t>
            </a:r>
            <a:r>
              <a:rPr lang="en-US" sz="1400" dirty="0"/>
              <a:t>Port </a:t>
            </a:r>
            <a:r>
              <a:rPr lang="th-TH" sz="1400" dirty="0"/>
              <a:t>นี้จะทำหน้าที่อ่าน </a:t>
            </a:r>
            <a:r>
              <a:rPr lang="en-US" sz="1400" dirty="0"/>
              <a:t>Message </a:t>
            </a:r>
            <a:r>
              <a:rPr lang="th-TH" sz="1400" dirty="0"/>
              <a:t>บน </a:t>
            </a:r>
            <a:r>
              <a:rPr lang="en-US" sz="1400" dirty="0"/>
              <a:t>Bus </a:t>
            </a:r>
            <a:r>
              <a:rPr lang="th-TH" sz="1400" dirty="0"/>
              <a:t>เท่านั้นไม่มีการสั่งเขียนข้อความได้  </a:t>
            </a:r>
          </a:p>
          <a:p>
            <a:r>
              <a:rPr lang="th-TH" sz="1400" dirty="0"/>
              <a:t>2. การส่งข้อมูลและรอตอบกลับที่ล่ะข้อความจะทำให้ วิเคราะห์ได้สะดวกขึ้น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420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A766-6021-A894-C373-DC2D39AC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EB075-967F-3D17-BB4E-CF0FFD3EC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656" y="1522908"/>
            <a:ext cx="4440519" cy="1467629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311814-B313-49FB-A0A5-1565A10D4750}"/>
              </a:ext>
            </a:extLst>
          </p:cNvPr>
          <p:cNvSpPr txBox="1"/>
          <p:nvPr/>
        </p:nvSpPr>
        <p:spPr>
          <a:xfrm>
            <a:off x="5336742" y="1694281"/>
            <a:ext cx="4797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การเปลี่ยน </a:t>
            </a:r>
            <a:r>
              <a:rPr lang="en-US" dirty="0"/>
              <a:t>Speed </a:t>
            </a:r>
            <a:r>
              <a:rPr lang="th-TH" dirty="0"/>
              <a:t>ในการ </a:t>
            </a:r>
            <a:r>
              <a:rPr lang="en-US" dirty="0"/>
              <a:t>request </a:t>
            </a:r>
            <a:r>
              <a:rPr lang="th-TH" dirty="0"/>
              <a:t>แต่ละครั้งทำได้ที่ </a:t>
            </a:r>
            <a:r>
              <a:rPr lang="en-US" dirty="0"/>
              <a:t>loop()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3D072-80A0-229D-85E6-19F59B034C57}"/>
              </a:ext>
            </a:extLst>
          </p:cNvPr>
          <p:cNvSpPr/>
          <p:nvPr/>
        </p:nvSpPr>
        <p:spPr>
          <a:xfrm>
            <a:off x="1409349" y="3889810"/>
            <a:ext cx="1619075" cy="520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q_cmd</a:t>
            </a:r>
            <a:r>
              <a:rPr lang="en-US" dirty="0">
                <a:solidFill>
                  <a:sysClr val="windowText" lastClr="000000"/>
                </a:solidFill>
              </a:rPr>
              <a:t>++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39494-0B53-EDF6-8286-A64B9F9D4031}"/>
              </a:ext>
            </a:extLst>
          </p:cNvPr>
          <p:cNvSpPr/>
          <p:nvPr/>
        </p:nvSpPr>
        <p:spPr>
          <a:xfrm>
            <a:off x="1409349" y="4758863"/>
            <a:ext cx="1619075" cy="520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Swtich</a:t>
            </a:r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n-US" dirty="0" err="1">
                <a:solidFill>
                  <a:sysClr val="windowText" lastClr="000000"/>
                </a:solidFill>
              </a:rPr>
              <a:t>q_mcd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35944-2154-88FF-AB44-3B4E584204F0}"/>
              </a:ext>
            </a:extLst>
          </p:cNvPr>
          <p:cNvSpPr/>
          <p:nvPr/>
        </p:nvSpPr>
        <p:spPr>
          <a:xfrm>
            <a:off x="1409349" y="5627916"/>
            <a:ext cx="1619075" cy="520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End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BB7954-92DA-F153-9D07-B17408C900EA}"/>
              </a:ext>
            </a:extLst>
          </p:cNvPr>
          <p:cNvSpPr/>
          <p:nvPr/>
        </p:nvSpPr>
        <p:spPr>
          <a:xfrm>
            <a:off x="1409349" y="3168941"/>
            <a:ext cx="1619075" cy="520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2FAEEB-7F7B-B012-D6DC-084C41549187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2218887" y="3689058"/>
            <a:ext cx="0" cy="2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F5FAD7-6BB4-65D4-CB00-907A59A8816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18886" y="4409927"/>
            <a:ext cx="1" cy="34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7E7BB-1074-01AC-E1A5-4FFD2479A897}"/>
              </a:ext>
            </a:extLst>
          </p:cNvPr>
          <p:cNvCxnSpPr>
            <a:cxnSpLocks/>
          </p:cNvCxnSpPr>
          <p:nvPr/>
        </p:nvCxnSpPr>
        <p:spPr>
          <a:xfrm>
            <a:off x="2218886" y="5267325"/>
            <a:ext cx="1" cy="34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E2A6FF-4A91-0F64-0AFE-4FFFABE5767F}"/>
              </a:ext>
            </a:extLst>
          </p:cNvPr>
          <p:cNvSpPr txBox="1"/>
          <p:nvPr/>
        </p:nvSpPr>
        <p:spPr>
          <a:xfrm>
            <a:off x="4380397" y="3430233"/>
            <a:ext cx="54850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q_cmd</a:t>
            </a:r>
            <a:r>
              <a:rPr lang="en-US" dirty="0"/>
              <a:t> =0  -&gt; read PH-05 ID=1 </a:t>
            </a:r>
            <a:r>
              <a:rPr lang="th-TH" dirty="0"/>
              <a:t>จำนวน </a:t>
            </a:r>
            <a:r>
              <a:rPr lang="en-US" dirty="0"/>
              <a:t>8 register</a:t>
            </a:r>
          </a:p>
          <a:p>
            <a:r>
              <a:rPr lang="en-US" dirty="0" err="1"/>
              <a:t>q_cmd</a:t>
            </a:r>
            <a:r>
              <a:rPr lang="en-US" dirty="0"/>
              <a:t> =1  -&gt; </a:t>
            </a:r>
            <a:r>
              <a:rPr lang="en-US" dirty="0" err="1"/>
              <a:t>multiwrite</a:t>
            </a:r>
            <a:r>
              <a:rPr lang="en-US" dirty="0"/>
              <a:t> PH-05 ID=1 </a:t>
            </a:r>
            <a:r>
              <a:rPr lang="th-TH" dirty="0"/>
              <a:t>จำนวน </a:t>
            </a:r>
            <a:r>
              <a:rPr lang="en-US" dirty="0"/>
              <a:t>8 register</a:t>
            </a:r>
          </a:p>
          <a:p>
            <a:r>
              <a:rPr lang="en-US" dirty="0" err="1"/>
              <a:t>q_cmd</a:t>
            </a:r>
            <a:r>
              <a:rPr lang="en-US" dirty="0"/>
              <a:t> =2  -&gt; read PH-07 ID=2 </a:t>
            </a:r>
            <a:r>
              <a:rPr lang="th-TH" dirty="0"/>
              <a:t>จำนวน </a:t>
            </a:r>
            <a:r>
              <a:rPr lang="en-US" dirty="0"/>
              <a:t>8 register</a:t>
            </a:r>
          </a:p>
          <a:p>
            <a:r>
              <a:rPr lang="en-US" dirty="0" err="1"/>
              <a:t>q_cmd</a:t>
            </a:r>
            <a:r>
              <a:rPr lang="en-US" dirty="0"/>
              <a:t> =3  -&gt; </a:t>
            </a:r>
            <a:r>
              <a:rPr lang="en-US" dirty="0" err="1"/>
              <a:t>multiwrite</a:t>
            </a:r>
            <a:r>
              <a:rPr lang="en-US" dirty="0"/>
              <a:t> PH-07 ID=2 </a:t>
            </a:r>
            <a:r>
              <a:rPr lang="th-TH" dirty="0"/>
              <a:t>จำนวน </a:t>
            </a:r>
            <a:r>
              <a:rPr lang="en-US" dirty="0"/>
              <a:t>8 register</a:t>
            </a:r>
          </a:p>
          <a:p>
            <a:r>
              <a:rPr lang="en-US" dirty="0" err="1"/>
              <a:t>q_cmd</a:t>
            </a:r>
            <a:r>
              <a:rPr lang="en-US" dirty="0"/>
              <a:t> =4  -&gt; read PH-07 ID=3 </a:t>
            </a:r>
            <a:r>
              <a:rPr lang="th-TH" dirty="0"/>
              <a:t>จำนวน </a:t>
            </a:r>
            <a:r>
              <a:rPr lang="en-US" dirty="0"/>
              <a:t>8 register</a:t>
            </a:r>
          </a:p>
          <a:p>
            <a:r>
              <a:rPr lang="en-US" dirty="0" err="1"/>
              <a:t>q_cmd</a:t>
            </a:r>
            <a:r>
              <a:rPr lang="en-US" dirty="0"/>
              <a:t> =5  -&gt; </a:t>
            </a:r>
            <a:r>
              <a:rPr lang="en-US" dirty="0" err="1"/>
              <a:t>multiwrite</a:t>
            </a:r>
            <a:r>
              <a:rPr lang="en-US" dirty="0"/>
              <a:t> PH-07 ID=3 </a:t>
            </a:r>
            <a:r>
              <a:rPr lang="th-TH" dirty="0"/>
              <a:t>จำนวน </a:t>
            </a:r>
            <a:r>
              <a:rPr lang="en-US" dirty="0"/>
              <a:t>8 register</a:t>
            </a:r>
          </a:p>
          <a:p>
            <a:r>
              <a:rPr lang="en-US" dirty="0" err="1"/>
              <a:t>q_cmd</a:t>
            </a:r>
            <a:r>
              <a:rPr lang="en-US" dirty="0"/>
              <a:t> =6  -&gt; read PH-07 ID=4 </a:t>
            </a:r>
            <a:r>
              <a:rPr lang="th-TH" dirty="0"/>
              <a:t>จำนวน </a:t>
            </a:r>
            <a:r>
              <a:rPr lang="en-US" dirty="0"/>
              <a:t>8 register</a:t>
            </a:r>
          </a:p>
          <a:p>
            <a:r>
              <a:rPr lang="en-US" dirty="0" err="1"/>
              <a:t>q_cmd</a:t>
            </a:r>
            <a:r>
              <a:rPr lang="en-US" dirty="0"/>
              <a:t> =7  -&gt; </a:t>
            </a:r>
            <a:r>
              <a:rPr lang="en-US" dirty="0" err="1"/>
              <a:t>multiwrite</a:t>
            </a:r>
            <a:r>
              <a:rPr lang="en-US" dirty="0"/>
              <a:t> PH-07 ID=4 </a:t>
            </a:r>
            <a:r>
              <a:rPr lang="th-TH" dirty="0"/>
              <a:t>จำนวน </a:t>
            </a:r>
            <a:r>
              <a:rPr lang="en-US" dirty="0"/>
              <a:t>8 register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3DE157-E2BF-1FA8-5D5C-DEB647473FE0}"/>
              </a:ext>
            </a:extLst>
          </p:cNvPr>
          <p:cNvCxnSpPr>
            <a:stCxn id="18" idx="1"/>
            <a:endCxn id="9" idx="3"/>
          </p:cNvCxnSpPr>
          <p:nvPr/>
        </p:nvCxnSpPr>
        <p:spPr>
          <a:xfrm flipH="1">
            <a:off x="3028424" y="4584395"/>
            <a:ext cx="1351973" cy="43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451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Example ESP8266 modbus with PH-05 &amp; PH-07</vt:lpstr>
      <vt:lpstr>Lab test diagram</vt:lpstr>
      <vt:lpstr> ESP8266 wiring diagram</vt:lpstr>
      <vt:lpstr>ESP8266</vt:lpstr>
      <vt:lpstr>ESP8266</vt:lpstr>
      <vt:lpstr>ESP8266</vt:lpstr>
      <vt:lpstr>ESP8266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ESP8266 modbus with PH-05 &amp; PH-07</dc:title>
  <dc:creator>NAKORN</dc:creator>
  <cp:lastModifiedBy>NAKORN</cp:lastModifiedBy>
  <cp:revision>4</cp:revision>
  <dcterms:created xsi:type="dcterms:W3CDTF">2022-07-09T04:45:08Z</dcterms:created>
  <dcterms:modified xsi:type="dcterms:W3CDTF">2022-07-09T05:38:31Z</dcterms:modified>
</cp:coreProperties>
</file>