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f14c5c1d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f14c5c1d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f14c5c1d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f14c5c1d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f14c5c1d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f14c5c1d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f14c5c1d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f14c5c1d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5.jp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3.jpg"/><Relationship Id="rId7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75" y="637838"/>
            <a:ext cx="4497925" cy="3799174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925" y="486850"/>
            <a:ext cx="4131300" cy="403360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5" y="111200"/>
            <a:ext cx="7801047" cy="4838701"/>
          </a:xfrm>
          <a:prstGeom prst="rect">
            <a:avLst/>
          </a:prstGeom>
          <a:noFill/>
          <a:ln>
            <a:noFill/>
          </a:ln>
          <a:effectLst>
            <a:outerShdw blurRad="200025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742750" y="1425234"/>
            <a:ext cx="5791500" cy="3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123\Downloads\Новый проект (3).jpg"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087" y="1407909"/>
            <a:ext cx="6913089" cy="3434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11.jpg" id="67" name="Google Shape;6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1084" y="1407900"/>
            <a:ext cx="454987" cy="421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22.jpg" id="68" name="Google Shape;6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0895" y="1831703"/>
            <a:ext cx="459861" cy="425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11.jpg"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7526" y="2296103"/>
            <a:ext cx="454987" cy="421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11.jpg"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7348" y="2703260"/>
            <a:ext cx="454987" cy="421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22.jpg"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0246" y="3133605"/>
            <a:ext cx="459861" cy="42578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96100" y="123575"/>
            <a:ext cx="7592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Первый проход.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Так как в следующей строке не осталось мест для установки ферзя, рассматривается другое положения ферзя в 5 строке, если все положения пятой строки рассмотрены, переходим к 4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2413" y="497375"/>
            <a:ext cx="489125" cy="447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45163" y="476721"/>
            <a:ext cx="489125" cy="4684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11.jp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476" y="1001778"/>
            <a:ext cx="454987" cy="421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22.jpg" id="76" name="Google Shape;7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9796" y="999442"/>
            <a:ext cx="459861" cy="425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667225" y="1212434"/>
            <a:ext cx="5791500" cy="3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123\Downloads\Новый проект (3).jpg"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562" y="1195109"/>
            <a:ext cx="6913089" cy="3434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11.jpg" id="83" name="Google Shape;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5559" y="1195100"/>
            <a:ext cx="454987" cy="42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2313" y="392650"/>
            <a:ext cx="489125" cy="447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5063" y="371996"/>
            <a:ext cx="489125" cy="4684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11.jpg"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9376" y="897053"/>
            <a:ext cx="454987" cy="421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22.jpg" id="87" name="Google Shape;87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9696" y="894717"/>
            <a:ext cx="459861" cy="425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8800" y="1616225"/>
            <a:ext cx="459850" cy="4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4375" y="2037225"/>
            <a:ext cx="489125" cy="4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0550" y="2478196"/>
            <a:ext cx="455000" cy="4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4450" y="2913975"/>
            <a:ext cx="489125" cy="447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22.jpg" id="92" name="Google Shape;92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29009" y="1613830"/>
            <a:ext cx="459861" cy="425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22.jpg" id="93" name="Google Shape;9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52171" y="2058555"/>
            <a:ext cx="459861" cy="425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11.jpg" id="94" name="Google Shape;9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3501" y="2485528"/>
            <a:ext cx="454987" cy="421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11.jpg" id="95" name="Google Shape;9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5551" y="2906653"/>
            <a:ext cx="454987" cy="421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22.jpg" id="96" name="Google Shape;96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58496" y="3327767"/>
            <a:ext cx="459861" cy="425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22.jpg" id="97" name="Google Shape;97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8121" y="3753542"/>
            <a:ext cx="459861" cy="425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11.jpg" id="98" name="Google Shape;9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1513" y="4197203"/>
            <a:ext cx="454987" cy="42113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377575" y="240275"/>
            <a:ext cx="643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После перебора различных положений, первым выигрышным вариантом оказался: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667225" y="1212434"/>
            <a:ext cx="5791500" cy="3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123\Downloads\Новый проект (3).jpg"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562" y="1195109"/>
            <a:ext cx="6913089" cy="343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800" y="1616225"/>
            <a:ext cx="459850" cy="42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4375" y="2037225"/>
            <a:ext cx="489125" cy="4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0550" y="2478196"/>
            <a:ext cx="455000" cy="4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4450" y="2913975"/>
            <a:ext cx="489125" cy="44779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384425" y="116700"/>
            <a:ext cx="47847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Последний выигрышный вариант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313" y="392650"/>
            <a:ext cx="489125" cy="447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5063" y="371996"/>
            <a:ext cx="489125" cy="4684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11.jpg" id="113" name="Google Shape;11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9376" y="897053"/>
            <a:ext cx="454987" cy="421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22.jpg" id="114" name="Google Shape;114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9696" y="894717"/>
            <a:ext cx="459861" cy="425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413" y="1147771"/>
            <a:ext cx="489125" cy="4684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22.jpg" id="116" name="Google Shape;11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05034" y="1195092"/>
            <a:ext cx="459861" cy="425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11.jpg" id="117" name="Google Shape;11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71513" y="1616165"/>
            <a:ext cx="454987" cy="421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11.jpg" id="118" name="Google Shape;11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8488" y="2037228"/>
            <a:ext cx="454987" cy="421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22.jpg" id="119" name="Google Shape;11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28796" y="2483192"/>
            <a:ext cx="459861" cy="425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22.jpg" id="120" name="Google Shape;12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03496" y="2924980"/>
            <a:ext cx="459861" cy="425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11.jpg" id="121" name="Google Shape;12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0551" y="3350778"/>
            <a:ext cx="454987" cy="421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11.jpg" id="122" name="Google Shape;122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63351" y="3771903"/>
            <a:ext cx="454987" cy="421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123\Desktop\f22.jpg" id="123" name="Google Shape;123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29009" y="4193017"/>
            <a:ext cx="459861" cy="425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