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f25e2b3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f25e2b3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50" y="83750"/>
            <a:ext cx="529584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495" y="1003650"/>
            <a:ext cx="11049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910625" y="940475"/>
            <a:ext cx="1249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Вывод: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471300" y="734550"/>
            <a:ext cx="1558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Вывод: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75" y="0"/>
            <a:ext cx="4999057" cy="51435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432" y="900600"/>
            <a:ext cx="1495425" cy="7810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