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6"/>
    <p:penClr>
      <a:srgbClr val="FF0000"/>
    </p:penClr>
  </p:showPr>
  <p:clrMru>
    <a:srgbClr val="41719C"/>
    <a:srgbClr val="3F14AC"/>
    <a:srgbClr val="F32D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8140" autoAdjust="0"/>
  </p:normalViewPr>
  <p:slideViewPr>
    <p:cSldViewPr snapToGrid="0">
      <p:cViewPr>
        <p:scale>
          <a:sx n="130" d="100"/>
          <a:sy n="130" d="100"/>
        </p:scale>
        <p:origin x="720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01DDB-C3B4-4361-A8C7-83E55D58CD24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16B59-111C-497D-B17A-2743ACACE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160060" y="3935578"/>
            <a:ext cx="7998117" cy="6509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146412" y="4688006"/>
            <a:ext cx="8018854" cy="4368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lowchart: Process 65"/>
          <p:cNvSpPr/>
          <p:nvPr/>
        </p:nvSpPr>
        <p:spPr>
          <a:xfrm>
            <a:off x="1153236" y="5624637"/>
            <a:ext cx="8026471" cy="42132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00565" y="4776085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1" name="Flowchart: Process 65"/>
          <p:cNvSpPr/>
          <p:nvPr/>
        </p:nvSpPr>
        <p:spPr>
          <a:xfrm>
            <a:off x="1146412" y="5209961"/>
            <a:ext cx="8040119" cy="37376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</a:t>
            </a:r>
            <a:endParaRPr 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375957" y="4742336"/>
            <a:ext cx="794037" cy="3209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tun</a:t>
            </a:r>
            <a:r>
              <a:rPr lang="en-US" altLang="zh-CN" sz="1400" dirty="0" smtClean="0"/>
              <a:t>-tap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2873" y="4075930"/>
            <a:ext cx="54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3039" y="409387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2277" y="4071168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2603" y="4070061"/>
            <a:ext cx="55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2158" y="4045140"/>
            <a:ext cx="542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45349" y="4075929"/>
            <a:ext cx="552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39664" y="4064190"/>
            <a:ext cx="533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0168" y="4080693"/>
            <a:ext cx="561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70370" y="4049903"/>
            <a:ext cx="50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89925" y="4045140"/>
            <a:ext cx="57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8649351" y="4203683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167110" y="4075651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40" name="Picture 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8949" y="4009937"/>
            <a:ext cx="1221492" cy="575728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1503583" y="4151208"/>
            <a:ext cx="878003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sda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96623" y="5722998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sda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形状 47"/>
          <p:cNvCxnSpPr>
            <a:stCxn id="41" idx="1"/>
            <a:endCxn id="42" idx="1"/>
          </p:cNvCxnSpPr>
          <p:nvPr/>
        </p:nvCxnSpPr>
        <p:spPr>
          <a:xfrm rot="10800000" flipV="1">
            <a:off x="1396623" y="4249017"/>
            <a:ext cx="106960" cy="1571790"/>
          </a:xfrm>
          <a:prstGeom prst="bentConnector3">
            <a:avLst>
              <a:gd name="adj1" fmla="val 2590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299456" y="4744611"/>
            <a:ext cx="794037" cy="32098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glibc</a:t>
            </a:r>
            <a:endParaRPr lang="en-US" altLang="zh-CN" sz="1400" dirty="0" smtClean="0"/>
          </a:p>
        </p:txBody>
      </p:sp>
      <p:sp>
        <p:nvSpPr>
          <p:cNvPr id="59" name="圆角矩形 58"/>
          <p:cNvSpPr/>
          <p:nvPr/>
        </p:nvSpPr>
        <p:spPr>
          <a:xfrm>
            <a:off x="3220679" y="4744611"/>
            <a:ext cx="794037" cy="320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acl</a:t>
            </a:r>
            <a:endParaRPr lang="en-US" altLang="zh-CN" sz="1400" dirty="0" smtClean="0"/>
          </a:p>
        </p:txBody>
      </p:sp>
      <p:sp>
        <p:nvSpPr>
          <p:cNvPr id="68" name="圆角矩形 67"/>
          <p:cNvSpPr/>
          <p:nvPr/>
        </p:nvSpPr>
        <p:spPr>
          <a:xfrm>
            <a:off x="4144178" y="4746886"/>
            <a:ext cx="794037" cy="3209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libssh2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5051754" y="4740062"/>
            <a:ext cx="794037" cy="3209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mtd</a:t>
            </a:r>
            <a:endParaRPr lang="en-US" altLang="zh-CN" sz="14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5975253" y="4742337"/>
            <a:ext cx="794037" cy="3209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pciutils</a:t>
            </a:r>
            <a:endParaRPr lang="en-US" altLang="zh-CN" sz="1400" dirty="0" smtClean="0"/>
          </a:p>
        </p:txBody>
      </p:sp>
      <p:sp>
        <p:nvSpPr>
          <p:cNvPr id="71" name="圆角矩形 70"/>
          <p:cNvSpPr/>
          <p:nvPr/>
        </p:nvSpPr>
        <p:spPr>
          <a:xfrm>
            <a:off x="6880553" y="4746886"/>
            <a:ext cx="794037" cy="32098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cpio</a:t>
            </a:r>
            <a:endParaRPr lang="en-US" altLang="zh-CN" sz="1400" dirty="0" smtClean="0"/>
          </a:p>
        </p:txBody>
      </p:sp>
      <p:sp>
        <p:nvSpPr>
          <p:cNvPr id="77" name="圆角矩形 76"/>
          <p:cNvSpPr/>
          <p:nvPr/>
        </p:nvSpPr>
        <p:spPr>
          <a:xfrm>
            <a:off x="7804052" y="4749161"/>
            <a:ext cx="794037" cy="320984"/>
          </a:xfrm>
          <a:prstGeom prst="roundRect">
            <a:avLst/>
          </a:prstGeom>
          <a:solidFill>
            <a:srgbClr val="41719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passwd</a:t>
            </a:r>
            <a:endParaRPr lang="en-US" altLang="zh-CN" sz="1400" dirty="0" smtClean="0"/>
          </a:p>
        </p:txBody>
      </p:sp>
      <p:sp>
        <p:nvSpPr>
          <p:cNvPr id="82" name="圆角矩形 81"/>
          <p:cNvSpPr/>
          <p:nvPr/>
        </p:nvSpPr>
        <p:spPr>
          <a:xfrm>
            <a:off x="2653618" y="5729094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tty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888667" y="5727875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/dev/console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140786" y="5729094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/dev/dm-0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397781" y="5735190"/>
            <a:ext cx="1202712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/dev/random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691350" y="5733971"/>
            <a:ext cx="1156381" cy="195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/dev/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uinput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09074" y="5608799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180523" y="4732799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中间层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142730" y="5667926"/>
            <a:ext cx="133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硬件驱动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281718" y="5229004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</TotalTime>
  <Words>31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xuewanju</dc:creator>
  <cp:lastModifiedBy>s00318865</cp:lastModifiedBy>
  <cp:revision>727</cp:revision>
  <dcterms:created xsi:type="dcterms:W3CDTF">2015-05-05T08:02:00Z</dcterms:created>
  <dcterms:modified xsi:type="dcterms:W3CDTF">2016-12-09T02:22:04Z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  <property fmtid="{D5CDD505-2E9C-101B-9397-08002B2CF9AE}" pid="3" name="_2015_ms_pID_725343">
    <vt:lpwstr>(3)kJFe6DRZZfE5NjW5qdrogL5gLGA9Y53rGyO3hI192fqi9pBNxNu/vBrz4wSiA5B+AP6bcZ3M
eALB0/L7vMVachjJXHb3JHPZD/7sQM+9E60aqL/wNYtae1yjLAD+il7Zf9s8VL7ILdGEGBGe
AkIKg8iRY2Dh8WSFEyTvciCR9U1OILkJ6zpUw9wa++gSaSjnKOBYl03OzBrMb3Z3sGD3qwCz
+UxlnyF3/y/cSUpgvA</vt:lpwstr>
  </property>
  <property fmtid="{D5CDD505-2E9C-101B-9397-08002B2CF9AE}" pid="4" name="_2015_ms_pID_7253431">
    <vt:lpwstr>hFo5BwjJUazLI4V2Q6c6BEQGR5kg1ZD8g/sEJzGGtly4fVPAnkvZ5k
JagthuHvXHpM4VJzIFZMrSXKz7ULYWKgcDduPl1T+umU+7mFOz782zm7hAwotHV98vcoHqgQ
wXCkg9iLYGt6yERF6vn8EyL5IDkYGJv4yJDPsVCVTUITrx9ehHipY9Pz9lZSzJ357E7yaHBi
MjAdDdmhbUxZx4fatxQFfQWGbL+wx06GR9fA</vt:lpwstr>
  </property>
  <property fmtid="{D5CDD505-2E9C-101B-9397-08002B2CF9AE}" pid="5" name="_2015_ms_pID_7253432">
    <vt:lpwstr>8cGVCgEonFD5fKJkTp7VtPoue3sE0k4xCdCw
ikpcCgkGV00WsgkMCjSZOUdU3P6UbA==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1463476719</vt:lpwstr>
  </property>
</Properties>
</file>