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73" r:id="rId5"/>
    <p:sldId id="306" r:id="rId6"/>
    <p:sldId id="307" r:id="rId7"/>
    <p:sldId id="274" r:id="rId8"/>
    <p:sldId id="305" r:id="rId9"/>
    <p:sldId id="303" r:id="rId10"/>
    <p:sldId id="30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大屏的制作原理" id="{4C832947-2092-B242-8FF3-4D96B6007803}">
          <p14:sldIdLst>
            <p14:sldId id="273"/>
          </p14:sldIdLst>
        </p14:section>
        <p14:section name="02-echarts 主题样式的设置" id="{81FDEFF6-1556-448F-83BF-0086A05C2A04}">
          <p14:sldIdLst>
            <p14:sldId id="306"/>
          </p14:sldIdLst>
        </p14:section>
        <p14:section name="03-在大屏中用到的图表" id="{702A4EEE-835C-4EBB-96AC-6ABC18C7DEE8}">
          <p14:sldIdLst>
            <p14:sldId id="307"/>
          </p14:sldIdLst>
        </p14:section>
        <p14:section name="04-百度地图" id="{D67B6D8B-F816-411F-AFD9-E57CB8852184}">
          <p14:sldIdLst>
            <p14:sldId id="274"/>
            <p14:sldId id="305"/>
          </p14:sldIdLst>
        </p14:section>
        <p14:section name="05-在echarts 中使用百度地图" id="{98C3D081-11DF-4FC8-9110-37F029531968}">
          <p14:sldIdLst>
            <p14:sldId id="303"/>
          </p14:sldIdLst>
        </p14:section>
        <p14:section name="总结" id="{039E83F1-6C20-48B7-96DE-A5A5CF440AE9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A5E3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6764" autoAdjust="0"/>
  </p:normalViewPr>
  <p:slideViewPr>
    <p:cSldViewPr snapToGrid="0">
      <p:cViewPr varScale="1">
        <p:scale>
          <a:sx n="104" d="100"/>
          <a:sy n="10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98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tutorial.html#ECharts%20%E4%B8%AD%E7%9A%84%E6%A0%B7%E5%BC%8F%E7%AE%80%E4%BB%8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index.php?title=jspopular3.0/guide/getke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bsyun.baidu.com/index.php?title=jspopular3.0/guide/helloworld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echartsjs.com/editor.html?c=effectScatter-bma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bsyun.baidu.com/cms/jsapi/reference/jsapi_refere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官网中还有许多图表，需要大家自己学习。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若有问题，随时交流沟通。</a:t>
            </a:r>
            <a:endParaRPr lang="en-US" altLang="zh-CN"/>
          </a:p>
          <a:p>
            <a:pPr marL="0" indent="0">
              <a:buNone/>
            </a:pPr>
            <a:r>
              <a:rPr lang="zh-CN" altLang="en-US" b="1">
                <a:solidFill>
                  <a:srgbClr val="ED7D31"/>
                </a:solidFill>
              </a:rPr>
              <a:t>祝大家新年快乐！</a:t>
            </a:r>
            <a:endParaRPr lang="en-US" altLang="zh-CN" b="1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用大屏做例子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用大屏串联和巩固之前学过的知识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用大屏扩展新的知识点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大屏的制作原理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主题样式的设置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在大屏中用到的图表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百度地图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中使用百度地图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大屏的制作原理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大屏就是要显示在大屏幕里的网页。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大屏的尺寸一般是</a:t>
            </a:r>
            <a:r>
              <a:rPr lang="en-US" altLang="zh-CN"/>
              <a:t>1920</a:t>
            </a:r>
            <a:r>
              <a:rPr lang="zh-CN" altLang="en-US"/>
              <a:t>*</a:t>
            </a:r>
            <a:r>
              <a:rPr lang="en-US" altLang="zh-CN"/>
              <a:t>1080</a:t>
            </a:r>
            <a:r>
              <a:rPr lang="zh-CN" altLang="en-US"/>
              <a:t>，可以不用考虑浏览器的兼容性，只要谷歌能兼容就行。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在大屏中的显示方式：在浏览器中，使用</a:t>
            </a:r>
            <a:r>
              <a:rPr lang="en-US" altLang="zh-CN"/>
              <a:t>div+css </a:t>
            </a:r>
            <a:r>
              <a:rPr lang="zh-CN" altLang="en-US"/>
              <a:t>建立多个</a:t>
            </a:r>
            <a:r>
              <a:rPr lang="en-US" altLang="zh-CN"/>
              <a:t>echarts </a:t>
            </a:r>
            <a:r>
              <a:rPr lang="zh-CN" altLang="en-US"/>
              <a:t>容器，将不同的</a:t>
            </a:r>
            <a:r>
              <a:rPr lang="en-US" altLang="zh-CN"/>
              <a:t>echarts </a:t>
            </a:r>
            <a:r>
              <a:rPr lang="zh-CN" altLang="en-US"/>
              <a:t>实例置入其中。</a:t>
            </a:r>
          </a:p>
        </p:txBody>
      </p:sp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主题样式设置的步骤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linkClick r:id="rId3"/>
              </a:rPr>
              <a:t>官网地址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1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在大屏中用到的图表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zh-CN" altLang="en-US"/>
              <a:t>折线图</a:t>
            </a:r>
            <a:endParaRPr lang="en-US" altLang="zh-CN"/>
          </a:p>
          <a:p>
            <a:r>
              <a:rPr lang="zh-CN" altLang="en-US"/>
              <a:t>饼图</a:t>
            </a:r>
            <a:endParaRPr lang="en-US" altLang="zh-CN"/>
          </a:p>
          <a:p>
            <a:r>
              <a:rPr lang="zh-CN" altLang="en-US"/>
              <a:t>散点图</a:t>
            </a:r>
            <a:endParaRPr lang="en-US" altLang="zh-CN"/>
          </a:p>
          <a:p>
            <a:r>
              <a:rPr lang="zh-CN" altLang="en-US"/>
              <a:t>雷达图</a:t>
            </a:r>
            <a:endParaRPr lang="en-US" altLang="zh-CN"/>
          </a:p>
          <a:p>
            <a:r>
              <a:rPr lang="zh-CN" altLang="en-US"/>
              <a:t>柱状图</a:t>
            </a:r>
            <a:endParaRPr lang="en-US" altLang="zh-CN"/>
          </a:p>
          <a:p>
            <a:r>
              <a:rPr lang="en-US" altLang="zh-CN"/>
              <a:t>echarts </a:t>
            </a:r>
            <a:r>
              <a:rPr lang="zh-CN" altLang="en-US"/>
              <a:t>地图</a:t>
            </a:r>
            <a:endParaRPr lang="en-US" altLang="zh-CN"/>
          </a:p>
          <a:p>
            <a:r>
              <a:rPr lang="zh-CN" altLang="en-US"/>
              <a:t>百度地图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2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百度地图的使用方法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23236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百度地图的使用方法：</a:t>
            </a:r>
            <a:r>
              <a:rPr lang="zh-CN" altLang="en-US">
                <a:hlinkClick r:id="rId3"/>
              </a:rPr>
              <a:t>注册百度账号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02FC1D-69E9-4E0E-B23E-8B867C87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3548"/>
            <a:ext cx="8572500" cy="1504950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A21A66A-6066-4DAC-8E3F-FF661C21D2B3}"/>
              </a:ext>
            </a:extLst>
          </p:cNvPr>
          <p:cNvSpPr txBox="1">
            <a:spLocks/>
          </p:cNvSpPr>
          <p:nvPr/>
        </p:nvSpPr>
        <p:spPr>
          <a:xfrm>
            <a:off x="838200" y="3673641"/>
            <a:ext cx="10515600" cy="250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中引入百度地图，</a:t>
            </a:r>
            <a:r>
              <a:rPr lang="zh-CN" altLang="en-US">
                <a:hlinkClick r:id="rId5"/>
              </a:rPr>
              <a:t>详情见文档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&lt;script type=“text/javascript” src=“http://api.map.baidu.com/api?v=3.0&amp;ak=</a:t>
            </a:r>
            <a:r>
              <a:rPr lang="zh-CN" altLang="en-US"/>
              <a:t>****</a:t>
            </a:r>
            <a:r>
              <a:rPr lang="en-US" altLang="zh-CN"/>
              <a:t>"&gt;&lt;/script&gt;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百度地图常用操作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8D010FA5-5BC9-4349-8519-27512B16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地图展示：地图中心位，缩放级别，</a:t>
            </a:r>
            <a:r>
              <a:rPr lang="zh-CN" altLang="en-US" dirty="0"/>
              <a:t>鼠标滚轮缩放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添加控件：</a:t>
            </a:r>
            <a:r>
              <a:rPr lang="zh-CN" altLang="en-US" dirty="0"/>
              <a:t>平移</a:t>
            </a:r>
            <a:r>
              <a:rPr lang="zh-CN" altLang="en-US"/>
              <a:t>缩放控件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添加标注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设置样式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6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中使用百度地图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echarts.js</a:t>
            </a:r>
            <a:r>
              <a:rPr lang="zh-CN" altLang="en-US"/>
              <a:t>、</a:t>
            </a:r>
            <a:r>
              <a:rPr lang="en-US" altLang="zh-CN"/>
              <a:t>bmap.js </a:t>
            </a:r>
            <a:r>
              <a:rPr lang="zh-CN" altLang="en-US"/>
              <a:t>以及 </a:t>
            </a:r>
            <a:r>
              <a:rPr lang="en-US" altLang="zh-CN"/>
              <a:t>https://api.map.baidu.com/api?v=2.0&amp;ak=</a:t>
            </a:r>
            <a:r>
              <a:rPr lang="zh-CN" altLang="en-US"/>
              <a:t>这里填在百度开发平台注册得到的 </a:t>
            </a:r>
            <a:r>
              <a:rPr lang="en-US" altLang="zh-CN"/>
              <a:t>access key</a:t>
            </a:r>
            <a:r>
              <a:rPr lang="zh-CN" altLang="en-US"/>
              <a:t>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option </a:t>
            </a:r>
            <a:r>
              <a:rPr lang="zh-CN" altLang="en-US"/>
              <a:t>中设置 </a:t>
            </a:r>
            <a:r>
              <a:rPr lang="en-US" altLang="zh-CN">
                <a:hlinkClick r:id="rId3"/>
              </a:rPr>
              <a:t>bmap</a:t>
            </a:r>
            <a:r>
              <a:rPr lang="zh-CN" altLang="en-US"/>
              <a:t>，参考这个例子；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获得百度地图实例，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chart.</a:t>
            </a:r>
            <a:r>
              <a:rPr lang="en-US" altLang="zh-CN">
                <a:solidFill>
                  <a:srgbClr val="ED7D31"/>
                </a:solidFill>
              </a:rPr>
              <a:t>getModel</a:t>
            </a:r>
            <a:r>
              <a:rPr lang="en-US" altLang="zh-CN"/>
              <a:t>().</a:t>
            </a:r>
            <a:r>
              <a:rPr lang="en-US" altLang="zh-CN">
                <a:solidFill>
                  <a:srgbClr val="ED7D31"/>
                </a:solidFill>
              </a:rPr>
              <a:t>getComponent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'bmap</a:t>
            </a:r>
            <a:r>
              <a:rPr lang="en-US" altLang="zh-CN"/>
              <a:t>').</a:t>
            </a:r>
            <a:r>
              <a:rPr lang="en-US" altLang="zh-CN">
                <a:solidFill>
                  <a:srgbClr val="ED7D31"/>
                </a:solidFill>
              </a:rPr>
              <a:t>getBMap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根据</a:t>
            </a:r>
            <a:r>
              <a:rPr lang="zh-CN" altLang="en-US">
                <a:hlinkClick r:id="rId4"/>
              </a:rPr>
              <a:t>百度地图 </a:t>
            </a:r>
            <a:r>
              <a:rPr lang="en-US" altLang="zh-CN">
                <a:hlinkClick r:id="rId4"/>
              </a:rPr>
              <a:t>API </a:t>
            </a:r>
            <a:r>
              <a:rPr lang="zh-CN" altLang="en-US"/>
              <a:t>做进一步设置。</a:t>
            </a:r>
          </a:p>
        </p:txBody>
      </p:sp>
    </p:spTree>
    <p:extLst>
      <p:ext uri="{BB962C8B-B14F-4D97-AF65-F5344CB8AC3E}">
        <p14:creationId xmlns:p14="http://schemas.microsoft.com/office/powerpoint/2010/main" val="367239605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13458</TotalTime>
  <Words>367</Words>
  <Application>Microsoft Office PowerPoint</Application>
  <PresentationFormat>宽屏</PresentationFormat>
  <Paragraphs>52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Microsoft YaHei</vt:lpstr>
      <vt:lpstr>Arial</vt:lpstr>
      <vt:lpstr>主题1</vt:lpstr>
      <vt:lpstr>echarts实例</vt:lpstr>
      <vt:lpstr>课堂目标</vt:lpstr>
      <vt:lpstr>知识点综述</vt:lpstr>
      <vt:lpstr>大屏的制作原理</vt:lpstr>
      <vt:lpstr>echarts 主题样式设置的步骤</vt:lpstr>
      <vt:lpstr>在大屏中用到的图表</vt:lpstr>
      <vt:lpstr>百度地图的使用方法</vt:lpstr>
      <vt:lpstr>百度地图常用操作</vt:lpstr>
      <vt:lpstr>在echarts 中使用百度地图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495</cp:revision>
  <dcterms:created xsi:type="dcterms:W3CDTF">2019-05-19T07:46:27Z</dcterms:created>
  <dcterms:modified xsi:type="dcterms:W3CDTF">2020-01-17T11:56:06Z</dcterms:modified>
</cp:coreProperties>
</file>