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518C-EDC0-D600-1FA3-ABA06C74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F97DE-A193-9E32-126A-4FD439DBF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5F3D-C3AF-2B99-94FE-FF3F3633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960E-C201-0213-395F-9576F271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801B-AD89-E639-089A-4D35E60A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9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C842-FE8A-62A8-63DA-032BB67B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176BC-2F18-71C6-BF98-BDCD8027E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34DD-E748-4011-7BFE-CEB71089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E452-EDFC-319F-2462-3A089BC3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1B6F-840A-57C0-E592-4ED4BB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597D4-0BDF-5DB5-6BCC-796A8A9B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F8042-222E-B310-8C5A-20BFA5D95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E1A1-FC23-4389-630C-0B96260B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CD93-D159-F3B1-E7C8-96A4240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CBD1-CAAA-338A-7D79-C4814F35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70D8-1299-8979-7E4B-27AF941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BC8A-2E5F-9DA3-9DCE-F500EB3D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0124-5C8C-CAFC-35EC-0D09F9AD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2DF8-F7EC-E8ED-E5C7-D2047328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74C0-3DEA-D78F-6EE5-27BEB02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D1C9-2DF7-6465-967E-001EECBB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420B-D615-070B-97EB-C05DA709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B8BE-F4AD-F7C0-BA2D-3EBDD046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4ACB-7302-AAB1-1078-56A4873D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3097-D28C-7871-858F-C8359362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8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0FE-8695-11CD-3662-5CBEE161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CCA6-CA30-D06A-9BAC-67015D91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9BA94-FB89-E359-7CE2-8C8D2D47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6BF2-4556-A5E4-BFB3-B6CCBBF9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595B-3FA4-6A18-EEDF-C3149D89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17977-8116-E81A-4D6A-50DEC4B5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DD3-CC3F-F173-E404-21D86F00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E1B01-E511-33F0-F2EF-0F2C914E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2C11-D531-A7B7-D3C9-39137253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D89B1-4AA9-F827-46B5-667B029B1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412D0-1FAA-4335-C708-EE6FFCA56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C4C77-CA6D-7013-866A-68C78738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9F72D-8CCC-6ADA-9BCD-86C49430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5A41A-BE59-76DC-C3D0-D9CD1235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AEE4-494D-C95E-5D58-21288909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33563-6BFE-C05A-0FEA-74B69BFB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6D0D5-DA14-2A57-87CF-C36850C0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EF665-8604-0AD1-B823-163838F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8A08B-7DC5-6C4F-9153-B11D1DB0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8890-98A7-23E2-4A2A-71E35406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A8A4F-64BA-36A3-B9DD-27F3D727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DC11-21CA-7FF5-F0E5-E0F5F046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37AC-8798-6410-4E9A-A0E1B777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F7219-E405-3CA1-462A-864B43AB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9C99A-0A9D-7D7E-C818-8469D0FF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AB93-F51D-3BB1-4E5A-1210D1F5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32574-8DFF-C07C-C306-4DBCD4E2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2D6-6306-BF5A-A11C-6452302A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DAD3-F52D-AE71-C36F-FFA036942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EE2A1-B717-492C-2732-C509E3A15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2F586-FB35-15AB-D99E-CA0401AA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CAA1C-A43C-CED7-E268-ADB309ED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7174-5FD1-7FC4-6EB2-79331E4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5C8E8-81FD-EF68-EB27-F5883D67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E061-FC6D-C637-D768-35FAFC72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392F-1021-C9BC-62B2-0AF34807A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D5F3F-6BB5-44D1-AA00-11D7F68B38F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9C03-2CE7-E148-A629-A2BE97B7E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9E0F-F6A1-B985-6573-0902AB427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B8A14-33D5-4B1A-A1A3-C5B410F9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2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5C031E-D15D-3C2F-3467-A23B2E9841BF}"/>
              </a:ext>
            </a:extLst>
          </p:cNvPr>
          <p:cNvSpPr/>
          <p:nvPr/>
        </p:nvSpPr>
        <p:spPr>
          <a:xfrm>
            <a:off x="786384" y="1607127"/>
            <a:ext cx="6138765" cy="4501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E05971A-80E5-4D3F-99C7-51D6E5DB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1849129"/>
            <a:ext cx="5193792" cy="4029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3D57C7-5F0A-674A-C52B-D2D900B65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96"/>
          <a:stretch/>
        </p:blipFill>
        <p:spPr>
          <a:xfrm>
            <a:off x="7229660" y="1744859"/>
            <a:ext cx="1590897" cy="355980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0EC05-ED45-B7A7-E10A-185589C48AAA}"/>
              </a:ext>
            </a:extLst>
          </p:cNvPr>
          <p:cNvCxnSpPr/>
          <p:nvPr/>
        </p:nvCxnSpPr>
        <p:spPr>
          <a:xfrm>
            <a:off x="1607866" y="1424247"/>
            <a:ext cx="7564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CC29C8-3078-EE90-BE92-19DECE4F215E}"/>
              </a:ext>
            </a:extLst>
          </p:cNvPr>
          <p:cNvSpPr/>
          <p:nvPr/>
        </p:nvSpPr>
        <p:spPr>
          <a:xfrm>
            <a:off x="1152144" y="2271970"/>
            <a:ext cx="1389888" cy="8961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9C4D8-9B80-DB42-E49D-046CD03335E8}"/>
              </a:ext>
            </a:extLst>
          </p:cNvPr>
          <p:cNvSpPr txBox="1"/>
          <p:nvPr/>
        </p:nvSpPr>
        <p:spPr>
          <a:xfrm>
            <a:off x="1773936" y="-29248"/>
            <a:ext cx="6574536" cy="161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0" kern="100" dirty="0">
                <a:effectLst/>
                <a:latin typeface="DESIGNER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INSCRIBE</a:t>
            </a:r>
            <a:endParaRPr lang="en-US" sz="10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5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DESIGNER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Heineman, Nick</dc:creator>
  <cp:lastModifiedBy>Heineman, Nick</cp:lastModifiedBy>
  <cp:revision>1</cp:revision>
  <dcterms:created xsi:type="dcterms:W3CDTF">2024-04-01T23:04:46Z</dcterms:created>
  <dcterms:modified xsi:type="dcterms:W3CDTF">2024-04-02T00:22:53Z</dcterms:modified>
</cp:coreProperties>
</file>