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9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4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9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0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9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5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892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5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ight trail using fire">
            <a:extLst>
              <a:ext uri="{FF2B5EF4-FFF2-40B4-BE49-F238E27FC236}">
                <a16:creationId xmlns:a16="http://schemas.microsoft.com/office/drawing/2014/main" id="{C0B8A7AA-3A41-47BE-A088-2FE1733D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5405" b="1032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BE05-1E8D-468A-B4FB-64CEFB545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altLang="zh-CN" dirty="0"/>
              <a:t>News Collection System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58FD7-EC53-4C0B-91A3-9DDA6B952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1009903"/>
          </a:xfrm>
        </p:spPr>
        <p:txBody>
          <a:bodyPr>
            <a:normAutofit/>
          </a:bodyPr>
          <a:lstStyle/>
          <a:p>
            <a:r>
              <a:rPr lang="en-CA" dirty="0"/>
              <a:t>Jinqian Wang</a:t>
            </a:r>
          </a:p>
          <a:p>
            <a:r>
              <a:rPr lang="en-CA" dirty="0" err="1"/>
              <a:t>Kaiushik</a:t>
            </a:r>
            <a:endParaRPr lang="en-CA" dirty="0"/>
          </a:p>
          <a:p>
            <a:r>
              <a:rPr lang="en-CA" dirty="0" err="1"/>
              <a:t>Revanth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6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5AB47-C159-4089-8E8E-08BA5DD9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solidFill>
                  <a:schemeClr val="tx1"/>
                </a:solidFill>
              </a:rPr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05C7-C294-434F-A790-4AC9A9F65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CA" sz="2000" dirty="0"/>
              <a:t>This is a system to collect news data from other websites. There are three parts of the project. </a:t>
            </a:r>
          </a:p>
          <a:p>
            <a:r>
              <a:rPr lang="en-CA" sz="2000" dirty="0"/>
              <a:t>1. News display pages for users.</a:t>
            </a:r>
          </a:p>
          <a:p>
            <a:r>
              <a:rPr lang="en-CA" sz="2000" dirty="0"/>
              <a:t>2. Data Management System for admins to edit News data.</a:t>
            </a:r>
          </a:p>
          <a:p>
            <a:r>
              <a:rPr lang="en-CA" sz="2000" dirty="0"/>
              <a:t>3. Spiders which can crawl data from other websites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302179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1EEF-2171-47C3-A58A-1D37CB54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CA" sz="4400" dirty="0">
                <a:solidFill>
                  <a:schemeClr val="tx1"/>
                </a:solidFill>
              </a:rPr>
              <a:t>Technology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D613F14-B853-4CF0-A7C2-5CE282BD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716" y="1409580"/>
            <a:ext cx="3028950" cy="1514475"/>
          </a:xfr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7E6AEC9-2B2B-4558-AFA8-4C1F6B97C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728" y="5164144"/>
            <a:ext cx="4171950" cy="109537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33DDC60-4D27-43EB-8B90-52572A41D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153" y="2588646"/>
            <a:ext cx="2733675" cy="166687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0047EC96-E83B-4DF9-A1D2-B3C78514E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18" y="613997"/>
            <a:ext cx="3686175" cy="1238250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18A2ED0-69FA-4028-90BD-F4A4EA376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93" y="3461207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46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F2F0F3"/>
      </a:lt2>
      <a:accent1>
        <a:srgbClr val="64B32A"/>
      </a:accent1>
      <a:accent2>
        <a:srgbClr val="93AA1D"/>
      </a:accent2>
      <a:accent3>
        <a:srgbClr val="C09B2E"/>
      </a:accent3>
      <a:accent4>
        <a:srgbClr val="CA5922"/>
      </a:accent4>
      <a:accent5>
        <a:srgbClr val="DC3443"/>
      </a:accent5>
      <a:accent6>
        <a:srgbClr val="CA2277"/>
      </a:accent6>
      <a:hlink>
        <a:srgbClr val="BF4B41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Garamond</vt:lpstr>
      <vt:lpstr>Goudy Old Style</vt:lpstr>
      <vt:lpstr>SavonVTI</vt:lpstr>
      <vt:lpstr>News Collection System </vt:lpstr>
      <vt:lpstr>About Project</vt:lpstr>
      <vt:lpstr>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Collection System </dc:title>
  <dc:creator>Jinqian Wang</dc:creator>
  <cp:lastModifiedBy>Jinqian Wang</cp:lastModifiedBy>
  <cp:revision>3</cp:revision>
  <dcterms:created xsi:type="dcterms:W3CDTF">2021-04-20T11:43:17Z</dcterms:created>
  <dcterms:modified xsi:type="dcterms:W3CDTF">2021-04-20T14:37:08Z</dcterms:modified>
</cp:coreProperties>
</file>