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7" r:id="rId4"/>
    <p:sldId id="268" r:id="rId5"/>
    <p:sldId id="259" r:id="rId6"/>
    <p:sldId id="270" r:id="rId7"/>
    <p:sldId id="261" r:id="rId8"/>
    <p:sldId id="271" r:id="rId9"/>
    <p:sldId id="262" r:id="rId10"/>
    <p:sldId id="272" r:id="rId11"/>
    <p:sldId id="263" r:id="rId12"/>
    <p:sldId id="264" r:id="rId13"/>
    <p:sldId id="265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2"/>
  </p:normalViewPr>
  <p:slideViewPr>
    <p:cSldViewPr snapToGrid="0" snapToObjects="1">
      <p:cViewPr varScale="1">
        <p:scale>
          <a:sx n="76" d="100"/>
          <a:sy n="76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C8951-FEBB-8D40-A73C-5B3B8D560EF9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E0DE1-F7F0-0942-B095-95DCC0D3D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6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E0DE1-F7F0-0942-B095-95DCC0D3DF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2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B45F-5FEB-2C42-AFCC-A560F0E23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EC458-9BB2-494E-A792-2E82F4963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B1A9F-7E6C-9A49-B215-06473D2D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E056-B336-E941-BABF-AEB734167586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B7049-2CEF-154A-BF8C-C721C87D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BB525-2E76-DE43-B176-BCE4A819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5C8D-31EC-3A40-A7A2-35EFA62B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2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90B0-6CF8-D242-ADA1-E4817624B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A8685-55AE-F94F-84F6-ACA87AEC1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5674E-A8F5-A64C-9FCE-8423E12F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E056-B336-E941-BABF-AEB734167586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1B370-477F-164E-B95C-940C88BF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499BE-650D-AD43-BEEE-9F727000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5C8D-31EC-3A40-A7A2-35EFA62B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2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9B8219-CF76-964A-8CAE-33C29B9FC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62073-3517-E248-A87B-8A693EDE8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EB280-F553-6B42-B97A-47EFA9E4E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E056-B336-E941-BABF-AEB734167586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20B69-5275-B042-A53F-AC06118E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FAC40-52EA-FF4A-806B-00D072DC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5C8D-31EC-3A40-A7A2-35EFA62B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7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820E-65D4-074F-ADF8-78E66AE0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FBDC5-3352-6B43-861E-38B91BB94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9ECE1-5560-D54C-AE27-58445594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E056-B336-E941-BABF-AEB734167586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473E9-C480-8F48-87F1-09E01B0B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39DAD-737F-6242-BE90-A02C86A8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5C8D-31EC-3A40-A7A2-35EFA62B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4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C3A5-240E-4C4E-85FB-D7F93B60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0D258-120C-8F4F-A1E0-9752252D3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CB58E-FD02-E349-8FA6-DEB4EF30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E056-B336-E941-BABF-AEB734167586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B7C43-8169-E341-8A5C-92C003C7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D58DE-73C7-E141-9311-66403C42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5C8D-31EC-3A40-A7A2-35EFA62B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0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09FA-6985-A74F-AC05-66F15F33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EBFCF-0C5A-9B4D-A694-52C992AB2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08509-5549-DA43-B21E-866DEE1D8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9F3CB-F0D1-B840-AF70-1F58A9916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E056-B336-E941-BABF-AEB734167586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F7E14-8A82-8B4F-BE9F-4CE8EDA9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9A077-9E9E-3746-B9A6-FD51DE7B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5C8D-31EC-3A40-A7A2-35EFA62B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1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4F1A-8F3E-7640-A39F-BACD91CC3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8B16F-520D-394B-854E-F1D892508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18920-DBD3-144D-B29A-F4E3AAF17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C21F6-628D-DC4D-B618-E81DDF26C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449C5-4338-8F4A-B3CD-724E7AE4B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99D96-3B39-0C49-9F35-E9D5DAA1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E056-B336-E941-BABF-AEB734167586}" type="datetimeFigureOut">
              <a:rPr lang="en-US" smtClean="0"/>
              <a:t>7/9/20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6B870F-BCAB-8847-A369-990C9BA0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CB2F8A-64BC-6944-A753-5D21EA63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5C8D-31EC-3A40-A7A2-35EFA62B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2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1FB4-730F-4044-AE8B-FD7FCD3BD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F2389E-6244-6649-9F53-BCAAB78C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E056-B336-E941-BABF-AEB734167586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6D7D2-6F8E-164A-B17E-C779CF73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1194B-D6FF-FD4C-AB84-0B48AA35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5C8D-31EC-3A40-A7A2-35EFA62B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CE687-426A-224A-8155-C601B699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E056-B336-E941-BABF-AEB734167586}" type="datetimeFigureOut">
              <a:rPr lang="en-US" smtClean="0"/>
              <a:t>7/9/20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CAB28-E998-C746-83F7-9D91C1DBC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00AA8-77A8-1A43-B181-61836D3D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5C8D-31EC-3A40-A7A2-35EFA62B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7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9C9D-E46D-C94C-8C43-FC624451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6D9D-287D-8441-A72F-145210F68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2EACF-E068-3845-89FC-3DF215D99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FCCC6-C8FF-1749-862C-B4A461E5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E056-B336-E941-BABF-AEB734167586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0D8EE-E82B-E548-9876-F464E56CB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9BB68-E6A7-B642-9F19-97F41657E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5C8D-31EC-3A40-A7A2-35EFA62B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B7B1-CD54-C243-863A-29F46CD42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8216EB-22AE-8E4B-8630-337381E97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95107-1116-3943-B7EF-98D2686A0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B67E5-05D1-1D4C-92D7-1DD218FC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E056-B336-E941-BABF-AEB734167586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FD5D3-F0CC-1740-BB37-DE23DA51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3EBBA-5ADF-8640-A12B-46B2DCD0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5C8D-31EC-3A40-A7A2-35EFA62B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5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6969CC-24C2-B645-BA22-A671EE2E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A9DB2-8154-2D40-8133-45DE82F5B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26F1A-82D2-0142-9B4D-8F615DF2A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8E056-B336-E941-BABF-AEB734167586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174AD-FF90-FC49-90F6-EB2C84012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FF8EB-EFEB-1A4A-9364-DB0648467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5C8D-31EC-3A40-A7A2-35EFA62B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0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617A126-5DCD-4798-B9AE-216B83FD9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478"/>
          </a:xfrm>
          <a:prstGeom prst="rect">
            <a:avLst/>
          </a:prstGeom>
          <a:solidFill>
            <a:srgbClr val="40404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23188EB1-D10C-4405-9C8B-BE93843BB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C6D41BF-D79E-4E7E-9288-5B91329AF0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9392"/>
            <a:ext cx="9139740" cy="6528608"/>
          </a:xfrm>
          <a:custGeom>
            <a:avLst/>
            <a:gdLst>
              <a:gd name="connsiteX0" fmla="*/ 0 w 9139740"/>
              <a:gd name="connsiteY0" fmla="*/ 0 h 6528608"/>
              <a:gd name="connsiteX1" fmla="*/ 4595524 w 9139740"/>
              <a:gd name="connsiteY1" fmla="*/ 0 h 6528608"/>
              <a:gd name="connsiteX2" fmla="*/ 5629354 w 9139740"/>
              <a:gd name="connsiteY2" fmla="*/ 0 h 6528608"/>
              <a:gd name="connsiteX3" fmla="*/ 6101023 w 9139740"/>
              <a:gd name="connsiteY3" fmla="*/ 0 h 6528608"/>
              <a:gd name="connsiteX4" fmla="*/ 9139740 w 9139740"/>
              <a:gd name="connsiteY4" fmla="*/ 6528607 h 6528608"/>
              <a:gd name="connsiteX5" fmla="*/ 8805223 w 9139740"/>
              <a:gd name="connsiteY5" fmla="*/ 6528607 h 6528608"/>
              <a:gd name="connsiteX6" fmla="*/ 8805223 w 9139740"/>
              <a:gd name="connsiteY6" fmla="*/ 6528608 h 6528608"/>
              <a:gd name="connsiteX7" fmla="*/ 2264861 w 9139740"/>
              <a:gd name="connsiteY7" fmla="*/ 6528608 h 6528608"/>
              <a:gd name="connsiteX8" fmla="*/ 2265091 w 9139740"/>
              <a:gd name="connsiteY8" fmla="*/ 6528115 h 6528608"/>
              <a:gd name="connsiteX9" fmla="*/ 464154 w 9139740"/>
              <a:gd name="connsiteY9" fmla="*/ 6528115 h 6528608"/>
              <a:gd name="connsiteX10" fmla="*/ 464154 w 9139740"/>
              <a:gd name="connsiteY10" fmla="*/ 6528608 h 6528608"/>
              <a:gd name="connsiteX11" fmla="*/ 0 w 9139740"/>
              <a:gd name="connsiteY11" fmla="*/ 6528608 h 652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39740" h="6528608">
                <a:moveTo>
                  <a:pt x="0" y="0"/>
                </a:moveTo>
                <a:lnTo>
                  <a:pt x="4595524" y="0"/>
                </a:lnTo>
                <a:lnTo>
                  <a:pt x="5629354" y="0"/>
                </a:lnTo>
                <a:lnTo>
                  <a:pt x="6101023" y="0"/>
                </a:lnTo>
                <a:lnTo>
                  <a:pt x="9139740" y="6528607"/>
                </a:lnTo>
                <a:lnTo>
                  <a:pt x="8805223" y="6528607"/>
                </a:lnTo>
                <a:lnTo>
                  <a:pt x="8805223" y="6528608"/>
                </a:lnTo>
                <a:lnTo>
                  <a:pt x="2264861" y="6528608"/>
                </a:lnTo>
                <a:lnTo>
                  <a:pt x="2265091" y="6528115"/>
                </a:lnTo>
                <a:lnTo>
                  <a:pt x="464154" y="6528115"/>
                </a:lnTo>
                <a:lnTo>
                  <a:pt x="464154" y="6528608"/>
                </a:lnTo>
                <a:lnTo>
                  <a:pt x="0" y="6528608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83D52A5-3294-411F-B3FE-2CC36627A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5258"/>
            <a:ext cx="8887797" cy="6322742"/>
          </a:xfrm>
          <a:custGeom>
            <a:avLst/>
            <a:gdLst>
              <a:gd name="connsiteX0" fmla="*/ 852 w 8887797"/>
              <a:gd name="connsiteY0" fmla="*/ 0 h 6322742"/>
              <a:gd name="connsiteX1" fmla="*/ 4486873 w 8887797"/>
              <a:gd name="connsiteY1" fmla="*/ 0 h 6322742"/>
              <a:gd name="connsiteX2" fmla="*/ 5488103 w 8887797"/>
              <a:gd name="connsiteY2" fmla="*/ 0 h 6322742"/>
              <a:gd name="connsiteX3" fmla="*/ 5944899 w 8887797"/>
              <a:gd name="connsiteY3" fmla="*/ 0 h 6322742"/>
              <a:gd name="connsiteX4" fmla="*/ 8887797 w 8887797"/>
              <a:gd name="connsiteY4" fmla="*/ 6322741 h 6322742"/>
              <a:gd name="connsiteX5" fmla="*/ 8563828 w 8887797"/>
              <a:gd name="connsiteY5" fmla="*/ 6322741 h 6322742"/>
              <a:gd name="connsiteX6" fmla="*/ 8563828 w 8887797"/>
              <a:gd name="connsiteY6" fmla="*/ 6322742 h 6322742"/>
              <a:gd name="connsiteX7" fmla="*/ 2229703 w 8887797"/>
              <a:gd name="connsiteY7" fmla="*/ 6322742 h 6322742"/>
              <a:gd name="connsiteX8" fmla="*/ 2229925 w 8887797"/>
              <a:gd name="connsiteY8" fmla="*/ 6322264 h 6322742"/>
              <a:gd name="connsiteX9" fmla="*/ 485777 w 8887797"/>
              <a:gd name="connsiteY9" fmla="*/ 6322264 h 6322742"/>
              <a:gd name="connsiteX10" fmla="*/ 485777 w 8887797"/>
              <a:gd name="connsiteY10" fmla="*/ 6322742 h 6322742"/>
              <a:gd name="connsiteX11" fmla="*/ 0 w 8887797"/>
              <a:gd name="connsiteY11" fmla="*/ 6322742 h 6322742"/>
              <a:gd name="connsiteX12" fmla="*/ 0 w 8887797"/>
              <a:gd name="connsiteY12" fmla="*/ 488870 h 6322742"/>
              <a:gd name="connsiteX13" fmla="*/ 852 w 8887797"/>
              <a:gd name="connsiteY13" fmla="*/ 488870 h 632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887797" h="6322742">
                <a:moveTo>
                  <a:pt x="852" y="0"/>
                </a:moveTo>
                <a:lnTo>
                  <a:pt x="4486873" y="0"/>
                </a:lnTo>
                <a:lnTo>
                  <a:pt x="5488103" y="0"/>
                </a:lnTo>
                <a:lnTo>
                  <a:pt x="5944899" y="0"/>
                </a:lnTo>
                <a:lnTo>
                  <a:pt x="8887797" y="6322741"/>
                </a:lnTo>
                <a:lnTo>
                  <a:pt x="8563828" y="6322741"/>
                </a:lnTo>
                <a:lnTo>
                  <a:pt x="8563828" y="6322742"/>
                </a:lnTo>
                <a:lnTo>
                  <a:pt x="2229703" y="6322742"/>
                </a:lnTo>
                <a:lnTo>
                  <a:pt x="2229925" y="6322264"/>
                </a:lnTo>
                <a:lnTo>
                  <a:pt x="485777" y="6322264"/>
                </a:lnTo>
                <a:lnTo>
                  <a:pt x="485777" y="6322742"/>
                </a:lnTo>
                <a:lnTo>
                  <a:pt x="0" y="6322742"/>
                </a:lnTo>
                <a:lnTo>
                  <a:pt x="0" y="488870"/>
                </a:lnTo>
                <a:lnTo>
                  <a:pt x="852" y="4888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E5CA4-6602-8441-A8D3-C817E8879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554002"/>
            <a:ext cx="5634228" cy="2659858"/>
          </a:xfrm>
        </p:spPr>
        <p:txBody>
          <a:bodyPr anchor="b"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Key Logger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6F3B1-8ABC-3C4F-9D3D-4A991B6F6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275036"/>
            <a:ext cx="4745736" cy="914400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By Alexander Joslin</a:t>
            </a:r>
          </a:p>
        </p:txBody>
      </p:sp>
    </p:spTree>
    <p:extLst>
      <p:ext uri="{BB962C8B-B14F-4D97-AF65-F5344CB8AC3E}">
        <p14:creationId xmlns:p14="http://schemas.microsoft.com/office/powerpoint/2010/main" val="4275659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5DDAE-298F-A040-BD1E-4CD62C64C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Most Frequent 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054E6-0AB1-4040-A19A-BDA03DF83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70A6CFE3-B16B-4C00-B46F-E14CCA855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9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C4FE7459-EAF6-4CEE-8AD7-0899A73E1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57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2">
            <a:extLst>
              <a:ext uri="{FF2B5EF4-FFF2-40B4-BE49-F238E27FC236}">
                <a16:creationId xmlns:a16="http://schemas.microsoft.com/office/drawing/2014/main" id="{F1B64759-1C6C-46C7-8DCA-671A0D1FA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19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ashboard 3">
            <a:extLst>
              <a:ext uri="{FF2B5EF4-FFF2-40B4-BE49-F238E27FC236}">
                <a16:creationId xmlns:a16="http://schemas.microsoft.com/office/drawing/2014/main" id="{C60C39C5-0B3C-4198-BEE7-B7DB57256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86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1CB01-5C14-DE48-A44B-59A2E16DC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EE4C9-9BC4-9B42-B6FF-482C33DC3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002D3FFD-0FDD-4E9F-98D2-5EA5E0EA4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9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06981-AAB0-134D-958A-32F82B94F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General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C9D8B-A083-6543-AE63-7925F1737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phic 13" descr="Upward trend">
            <a:extLst>
              <a:ext uri="{FF2B5EF4-FFF2-40B4-BE49-F238E27FC236}">
                <a16:creationId xmlns:a16="http://schemas.microsoft.com/office/drawing/2014/main" id="{E2F27E46-AACF-42DE-95D8-64638F327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8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BA92437-6FFD-6541-BBB9-0C4071F3E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7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3F7F7-ABAD-B84A-BEBA-9B214FBDB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All Key Totals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1550B-31BA-E140-A7A7-DEF034144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phic 13" descr="Key">
            <a:extLst>
              <a:ext uri="{FF2B5EF4-FFF2-40B4-BE49-F238E27FC236}">
                <a16:creationId xmlns:a16="http://schemas.microsoft.com/office/drawing/2014/main" id="{6A06AC22-F952-4ACF-B35C-B32F054D0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4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5EF797F-D5FC-8544-AD5A-2A4A24372D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34"/>
          <a:stretch/>
        </p:blipFill>
        <p:spPr>
          <a:xfrm>
            <a:off x="2693773" y="1495167"/>
            <a:ext cx="8941501" cy="5090984"/>
          </a:xfrm>
          <a:prstGeom prst="rect">
            <a:avLst/>
          </a:prstGeom>
        </p:spPr>
      </p:pic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EFBE3341-01B1-41E7-8497-078A12DF74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99" r="40275" b="69024"/>
          <a:stretch/>
        </p:blipFill>
        <p:spPr>
          <a:xfrm>
            <a:off x="654909" y="449476"/>
            <a:ext cx="3064476" cy="280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8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33287-F475-324F-BBE0-85455B7FB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Number Totals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FBB85-65BA-1B4B-B1F6-AE60F87E2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920245B9-DC2A-46CC-ABDF-A5FF73EEB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77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29CEFEB6-F3B5-437D-811E-4FDB4F034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042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7E026-1CD2-C849-A9AA-453D464F0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Word Totals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F6DCE-FA94-A944-BB52-7EF338C0A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phic 13" descr="Pencil">
            <a:extLst>
              <a:ext uri="{FF2B5EF4-FFF2-40B4-BE49-F238E27FC236}">
                <a16:creationId xmlns:a16="http://schemas.microsoft.com/office/drawing/2014/main" id="{95D83C31-B735-42F4-A818-D034A12F7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4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1B465B1F-BFD6-412A-997A-CEAA55273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2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Macintosh PowerPoint</Application>
  <PresentationFormat>Widescreen</PresentationFormat>
  <Paragraphs>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Key Logger Analysis</vt:lpstr>
      <vt:lpstr>General Statistics</vt:lpstr>
      <vt:lpstr>PowerPoint Presentation</vt:lpstr>
      <vt:lpstr>All Key Totals</vt:lpstr>
      <vt:lpstr>PowerPoint Presentation</vt:lpstr>
      <vt:lpstr>Number Totals</vt:lpstr>
      <vt:lpstr>PowerPoint Presentation</vt:lpstr>
      <vt:lpstr>Word Totals</vt:lpstr>
      <vt:lpstr>PowerPoint Presentation</vt:lpstr>
      <vt:lpstr>Most Frequent Words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Logger Analysis</dc:title>
  <dc:creator>Alexander Joslin</dc:creator>
  <cp:lastModifiedBy>Alexander Joslin</cp:lastModifiedBy>
  <cp:revision>1</cp:revision>
  <dcterms:created xsi:type="dcterms:W3CDTF">2020-07-10T06:02:08Z</dcterms:created>
  <dcterms:modified xsi:type="dcterms:W3CDTF">2020-07-10T06:02:19Z</dcterms:modified>
</cp:coreProperties>
</file>