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c7f695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c7f695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8593ffe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8593ffe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8593ffe0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8593ffe0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8593ffe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8593ffe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c7f695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c7f695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8593ffe0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8593ffe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22a55e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22a55e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Mancala AI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Colby Schexnayder, Alex Joslin, Sean Seever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5957" l="8324" r="3211" t="9296"/>
          <a:stretch/>
        </p:blipFill>
        <p:spPr>
          <a:xfrm>
            <a:off x="4601750" y="315975"/>
            <a:ext cx="3792276" cy="24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Language: C++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Familiar and easy to use!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libraries gave easy solutions to some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Object-Oriented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Board - represented as an integer array with 14 slots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4  4  4  4  4  4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&lt;--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Index 8-13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Index 0      ---&gt; 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&lt;--- Index 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Index 1-6   ---&gt;    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4  4  4  4  4  4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States - generateChildren(Node)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Takes a Node as argument, generates children and puts them in a vector which is added to the tree.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Minimax with Alpha-Beta pruning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Implemented within the generation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generates values as needed, when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Depending on who’s turn it was, alpha or beta would break from the recursion if the values were not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Depth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the generation to continue down to 3 total turns (or 6 ply).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reaching the </a:t>
            </a:r>
            <a:r>
              <a:rPr lang="en"/>
              <a:t>target</a:t>
            </a:r>
            <a:r>
              <a:rPr lang="en"/>
              <a:t> depth, it would return the heuristic value of the node.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Heuristic consists of 3 factors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H1 = opponent stones - AI stones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value</a:t>
            </a:r>
            <a:r>
              <a:rPr lang="en"/>
              <a:t> assigned is the (total number of opponent stones) - (total number of AI stones)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H2 = is there a situation where opponent stones can be captured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value</a:t>
            </a:r>
            <a:r>
              <a:rPr lang="en"/>
              <a:t> assigned is the number of stones that can be captured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H3 = pits with a high amount of stones are considered dangerous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value</a:t>
            </a:r>
            <a:r>
              <a:rPr lang="en"/>
              <a:t> assigned is </a:t>
            </a:r>
            <a:r>
              <a:rPr b="1" lang="en" sz="1800">
                <a:solidFill>
                  <a:srgbClr val="660000"/>
                </a:solidFill>
              </a:rPr>
              <a:t>0</a:t>
            </a:r>
            <a:r>
              <a:rPr lang="en" sz="1800">
                <a:solidFill>
                  <a:srgbClr val="660000"/>
                </a:solidFill>
              </a:rPr>
              <a:t> for 6 and below</a:t>
            </a:r>
            <a:r>
              <a:rPr lang="en" sz="1800"/>
              <a:t>, </a:t>
            </a:r>
            <a:r>
              <a:rPr b="1" lang="en" sz="1800">
                <a:solidFill>
                  <a:srgbClr val="274E13"/>
                </a:solidFill>
              </a:rPr>
              <a:t>1</a:t>
            </a:r>
            <a:r>
              <a:rPr lang="en" sz="1800">
                <a:solidFill>
                  <a:srgbClr val="274E13"/>
                </a:solidFill>
              </a:rPr>
              <a:t> for 7</a:t>
            </a:r>
            <a:r>
              <a:rPr lang="en" sz="1800"/>
              <a:t>, </a:t>
            </a:r>
            <a:r>
              <a:rPr b="1" lang="en" sz="1800">
                <a:solidFill>
                  <a:srgbClr val="1C4587"/>
                </a:solidFill>
              </a:rPr>
              <a:t>2</a:t>
            </a:r>
            <a:r>
              <a:rPr lang="en" sz="1800">
                <a:solidFill>
                  <a:srgbClr val="1C4587"/>
                </a:solidFill>
              </a:rPr>
              <a:t> for 8</a:t>
            </a:r>
            <a:r>
              <a:rPr lang="en" sz="1800"/>
              <a:t>, </a:t>
            </a:r>
            <a:r>
              <a:rPr b="1" lang="en" sz="1800">
                <a:solidFill>
                  <a:srgbClr val="20124D"/>
                </a:solidFill>
              </a:rPr>
              <a:t>3</a:t>
            </a:r>
            <a:r>
              <a:rPr lang="en" sz="1800">
                <a:solidFill>
                  <a:srgbClr val="20124D"/>
                </a:solidFill>
              </a:rPr>
              <a:t> for 9 and above</a:t>
            </a:r>
            <a:endParaRPr sz="1800">
              <a:solidFill>
                <a:srgbClr val="20124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 = H1 + H2 - H3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  &amp;  Other software used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generate the entire mancala tree would be practically impossible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limit the depth to 6, otherwise the tree generation takes too long.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</a:t>
            </a:r>
            <a:r>
              <a:rPr lang="en"/>
              <a:t>-Beta </a:t>
            </a:r>
            <a:r>
              <a:rPr lang="en"/>
              <a:t>pruning</a:t>
            </a:r>
            <a:r>
              <a:rPr lang="en"/>
              <a:t> saves on static evaluations and move generation. Therefore saving us time and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Heuristics there is no 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 our application on Repl.it (an online 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log on and add code to it anytime want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-Alex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is crucial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on the best data structure to represent to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classes and structures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features that are not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THE AI </a:t>
            </a:r>
            <a:r>
              <a:rPr lang="en"/>
              <a:t>TECHNIQUES</a:t>
            </a:r>
            <a:r>
              <a:rPr lang="en"/>
              <a:t>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Heuristics can be tricky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Trial and Error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75" y="1017725"/>
            <a:ext cx="2897800" cy="29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