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73" d="100"/>
          <a:sy n="73" d="100"/>
        </p:scale>
        <p:origin x="32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5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7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9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20" r:id="rId5"/>
    <p:sldLayoutId id="2147483721" r:id="rId6"/>
    <p:sldLayoutId id="2147483727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96B36-3E47-D24A-97F1-81680B8AD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Maze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267B0-0C23-6F43-ACFA-F395F0571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BY ALEXANDER JOSLIN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90923-17F2-46FB-AC0E-C8A106179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" r="40851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156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3BC1-DBCD-514B-821C-8D1A8E32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work</a:t>
            </a:r>
            <a:br>
              <a:rPr lang="en-US" dirty="0"/>
            </a:br>
            <a:r>
              <a:rPr lang="en-US" dirty="0"/>
              <a:t>Step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5AE1C-1731-C245-A074-9CD0EE84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Make a canvas </a:t>
            </a:r>
            <a:r>
              <a:rPr lang="en-US" dirty="0"/>
              <a:t>where you will display the maze</a:t>
            </a:r>
          </a:p>
        </p:txBody>
      </p:sp>
    </p:spTree>
    <p:extLst>
      <p:ext uri="{BB962C8B-B14F-4D97-AF65-F5344CB8AC3E}">
        <p14:creationId xmlns:p14="http://schemas.microsoft.com/office/powerpoint/2010/main" val="155161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DA78-718C-A44A-A0FD-5E6F36FD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work</a:t>
            </a:r>
            <a:br>
              <a:rPr lang="en-US" dirty="0"/>
            </a:br>
            <a:r>
              <a:rPr lang="en-US" dirty="0"/>
              <a:t>Step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E6DA-6546-0745-A5D6-2DE425EC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Display the maze. </a:t>
            </a:r>
            <a:r>
              <a:rPr lang="en-US" dirty="0"/>
              <a:t>To do this, scan the matrix left to right and create different squares for the numbers. </a:t>
            </a:r>
          </a:p>
          <a:p>
            <a:r>
              <a:rPr lang="en-US" dirty="0"/>
              <a:t>Mine:</a:t>
            </a:r>
          </a:p>
        </p:txBody>
      </p:sp>
      <p:pic>
        <p:nvPicPr>
          <p:cNvPr id="5" name="Picture 4" descr="A picture containing crossword, text&#10;&#10;Description automatically generated">
            <a:extLst>
              <a:ext uri="{FF2B5EF4-FFF2-40B4-BE49-F238E27FC236}">
                <a16:creationId xmlns:a16="http://schemas.microsoft.com/office/drawing/2014/main" id="{EA779284-C3FD-504F-A193-34977F8C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38" y="3118445"/>
            <a:ext cx="3352800" cy="3597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FDBC9-D5D0-8442-91D1-4BE7E90CF860}"/>
              </a:ext>
            </a:extLst>
          </p:cNvPr>
          <p:cNvSpPr txBox="1"/>
          <p:nvPr/>
        </p:nvSpPr>
        <p:spPr>
          <a:xfrm>
            <a:off x="6254264" y="3388555"/>
            <a:ext cx="4630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black square correspond</a:t>
            </a:r>
          </a:p>
          <a:p>
            <a:r>
              <a:rPr lang="en-US" sz="2400" b="1" dirty="0"/>
              <a:t>to the 0s in my matrix</a:t>
            </a:r>
          </a:p>
          <a:p>
            <a:endParaRPr lang="en-US" sz="2400" b="1" dirty="0"/>
          </a:p>
          <a:p>
            <a:r>
              <a:rPr lang="en-US" sz="2400" b="1" dirty="0"/>
              <a:t>The white squares are the rest</a:t>
            </a:r>
          </a:p>
          <a:p>
            <a:r>
              <a:rPr lang="en-US" sz="2400" b="1" dirty="0"/>
              <a:t>of the numbers</a:t>
            </a:r>
          </a:p>
        </p:txBody>
      </p:sp>
    </p:spTree>
    <p:extLst>
      <p:ext uri="{BB962C8B-B14F-4D97-AF65-F5344CB8AC3E}">
        <p14:creationId xmlns:p14="http://schemas.microsoft.com/office/powerpoint/2010/main" val="396919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1AB5-A5CA-2C48-9B7D-3322AC13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work</a:t>
            </a:r>
            <a:br>
              <a:rPr lang="en-US" dirty="0"/>
            </a:br>
            <a:r>
              <a:rPr lang="en-US" dirty="0"/>
              <a:t>Step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2591-324A-2345-A99F-647BCE9D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Display DFS and BFS. </a:t>
            </a:r>
            <a:r>
              <a:rPr lang="en-US" sz="2400" dirty="0"/>
              <a:t>Before this, you must have a tracker dictionary that book keeps nodes and their corresponding x and y coordinate.</a:t>
            </a:r>
          </a:p>
          <a:p>
            <a:r>
              <a:rPr lang="en-US" sz="2400" dirty="0"/>
              <a:t>Loop through the visited list and display all nodes at their corresponding x and y coordinate.</a:t>
            </a:r>
          </a:p>
          <a:p>
            <a:r>
              <a:rPr lang="en-US" sz="2400" dirty="0"/>
              <a:t>Mine:</a:t>
            </a:r>
          </a:p>
        </p:txBody>
      </p:sp>
      <p:pic>
        <p:nvPicPr>
          <p:cNvPr id="5" name="Picture 4" descr="A picture containing crossword, text, drawing&#10;&#10;Description automatically generated">
            <a:extLst>
              <a:ext uri="{FF2B5EF4-FFF2-40B4-BE49-F238E27FC236}">
                <a16:creationId xmlns:a16="http://schemas.microsoft.com/office/drawing/2014/main" id="{8E58DB7B-3126-204A-8A8E-EAED94EF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80" y="3765573"/>
            <a:ext cx="2702658" cy="29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1CF4-16E5-E844-999D-D04F9D4F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5995-CD71-CC41-BC76-F77BC87A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a label </a:t>
            </a:r>
            <a:r>
              <a:rPr lang="en-US" dirty="0"/>
              <a:t>that lists the maze’s entrance and exit.</a:t>
            </a:r>
          </a:p>
          <a:p>
            <a:r>
              <a:rPr lang="en-US" dirty="0"/>
              <a:t>Show how many steps it took to complete the maze</a:t>
            </a:r>
          </a:p>
          <a:p>
            <a:r>
              <a:rPr lang="en-US" dirty="0"/>
              <a:t>Show if the maze is solvable</a:t>
            </a:r>
          </a:p>
          <a:p>
            <a:r>
              <a:rPr lang="en-US" dirty="0"/>
              <a:t>Color the maze, add sound</a:t>
            </a:r>
          </a:p>
          <a:p>
            <a:r>
              <a:rPr lang="en-US" dirty="0"/>
              <a:t>Be creative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1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18CB-13AD-BB44-A203-193D2A4E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332-B2DF-D942-9610-899D466A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graphical user interface where users can select their maze size, number of obstacles, and solving speed.</a:t>
            </a:r>
          </a:p>
          <a:p>
            <a:r>
              <a:rPr lang="en-US" dirty="0"/>
              <a:t>Then a maze is generated.</a:t>
            </a:r>
          </a:p>
          <a:p>
            <a:r>
              <a:rPr lang="en-US" dirty="0"/>
              <a:t>The user can then pick and algorithm to solve their maze.</a:t>
            </a:r>
          </a:p>
          <a:p>
            <a:r>
              <a:rPr lang="en-US" dirty="0"/>
              <a:t>The choices are depth-first search or bread-first search</a:t>
            </a:r>
          </a:p>
        </p:txBody>
      </p:sp>
    </p:spTree>
    <p:extLst>
      <p:ext uri="{BB962C8B-B14F-4D97-AF65-F5344CB8AC3E}">
        <p14:creationId xmlns:p14="http://schemas.microsoft.com/office/powerpoint/2010/main" val="6774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3ED2-17E3-8141-B1BE-D9812060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work</a:t>
            </a:r>
            <a:br>
              <a:rPr lang="en-US" dirty="0"/>
            </a:br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88DC-84DB-C449-A842-696331A7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Generate a matrix </a:t>
            </a:r>
            <a:r>
              <a:rPr lang="en-US" dirty="0"/>
              <a:t>starting with 1 up to a squared number.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If size = 3 then your resulting matrix is:</a:t>
            </a:r>
          </a:p>
          <a:p>
            <a:endParaRPr lang="en-US" dirty="0"/>
          </a:p>
          <a:p>
            <a:pPr marL="3657600" lvl="8" indent="0">
              <a:buNone/>
            </a:pPr>
            <a:r>
              <a:rPr lang="en-US" sz="2800" i="1" dirty="0"/>
              <a:t>[[1, 2, 3],</a:t>
            </a:r>
            <a:br>
              <a:rPr lang="en-US" sz="2800" i="1" dirty="0"/>
            </a:br>
            <a:r>
              <a:rPr lang="en-US" sz="2800" i="1" dirty="0"/>
              <a:t> [4, 5, 6],</a:t>
            </a:r>
            <a:br>
              <a:rPr lang="en-US" sz="2800" i="1" dirty="0"/>
            </a:br>
            <a:r>
              <a:rPr lang="en-US" sz="2800" i="1" dirty="0"/>
              <a:t> [7, 8, 9]]</a:t>
            </a:r>
          </a:p>
        </p:txBody>
      </p:sp>
    </p:spTree>
    <p:extLst>
      <p:ext uri="{BB962C8B-B14F-4D97-AF65-F5344CB8AC3E}">
        <p14:creationId xmlns:p14="http://schemas.microsoft.com/office/powerpoint/2010/main" val="12289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3E14-A988-FD45-942B-82940D4E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work</a:t>
            </a:r>
            <a:br>
              <a:rPr lang="en-US" dirty="0"/>
            </a:br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DC02-6C3C-9D4B-8585-D2D684A5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Create a boarder </a:t>
            </a:r>
            <a:r>
              <a:rPr lang="en-US" dirty="0"/>
              <a:t>around your matrix.</a:t>
            </a:r>
          </a:p>
          <a:p>
            <a:r>
              <a:rPr lang="en-US" b="1" dirty="0"/>
              <a:t>Create walls </a:t>
            </a:r>
            <a:r>
              <a:rPr lang="en-US" dirty="0"/>
              <a:t>within your matrix.</a:t>
            </a:r>
          </a:p>
          <a:p>
            <a:r>
              <a:rPr lang="en-US" dirty="0"/>
              <a:t>They border and walls can be represented by a 0</a:t>
            </a:r>
          </a:p>
          <a:p>
            <a:r>
              <a:rPr lang="en-US" dirty="0"/>
              <a:t>Example:</a:t>
            </a:r>
          </a:p>
          <a:p>
            <a:pPr marL="3657600" lvl="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i="1" dirty="0"/>
              <a:t>[[0, 0, 0, 0, 0],</a:t>
            </a:r>
          </a:p>
          <a:p>
            <a:pPr marL="3657600" lvl="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i="1" dirty="0"/>
              <a:t> [0, 1, 2, 0, 0],</a:t>
            </a:r>
            <a:br>
              <a:rPr lang="en-US" sz="2800" i="1" dirty="0"/>
            </a:br>
            <a:r>
              <a:rPr lang="en-US" sz="2800" i="1" dirty="0"/>
              <a:t> [0, 4, 5, 6, 0],</a:t>
            </a:r>
            <a:br>
              <a:rPr lang="en-US" sz="2800" i="1" dirty="0"/>
            </a:br>
            <a:r>
              <a:rPr lang="en-US" sz="2800" i="1" dirty="0"/>
              <a:t> [0, 0, 0, 9, 0],</a:t>
            </a:r>
          </a:p>
          <a:p>
            <a:pPr marL="3657600" lvl="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i="1" dirty="0"/>
              <a:t> [0, 0, 0, 0, 0]]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4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0ED1-A6C9-294B-8452-FD763FAC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work</a:t>
            </a:r>
            <a:br>
              <a:rPr lang="en-US" dirty="0"/>
            </a:br>
            <a:r>
              <a:rPr lang="en-US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CC66-4D8C-AC4B-8511-6B354FE0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2484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Create a graph </a:t>
            </a:r>
            <a:r>
              <a:rPr lang="en-US" dirty="0"/>
              <a:t>based on the matrix.</a:t>
            </a:r>
          </a:p>
          <a:p>
            <a:r>
              <a:rPr lang="en-US" dirty="0"/>
              <a:t>Scan the matrix left to right and add each element and their adjacent nodes to the graph excluding any 0s.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i="1" dirty="0"/>
              <a:t>[[0, 0, 0, 0, 0],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i="1" dirty="0"/>
              <a:t> [0, 1, 2, 0, 0],</a:t>
            </a:r>
            <a:br>
              <a:rPr lang="en-US" sz="2600" i="1" dirty="0"/>
            </a:br>
            <a:r>
              <a:rPr lang="en-US" sz="2600" i="1" dirty="0"/>
              <a:t> [0, 4, 5, 6, 0],     </a:t>
            </a:r>
            <a:r>
              <a:rPr lang="en-US" sz="2600" i="1" dirty="0">
                <a:sym typeface="Wingdings" pitchFamily="2" charset="2"/>
              </a:rPr>
              <a:t>	   </a:t>
            </a:r>
            <a:r>
              <a:rPr lang="en-US" sz="2600" dirty="0">
                <a:sym typeface="Wingdings" pitchFamily="2" charset="2"/>
              </a:rPr>
              <a:t>[1:[2, 4], 2:[1,5], 4:[1,5], 5:[4,2], 6:[5,9], 9:[6], 9:[]]</a:t>
            </a:r>
            <a:br>
              <a:rPr lang="en-US" sz="2600" i="1" dirty="0"/>
            </a:br>
            <a:r>
              <a:rPr lang="en-US" sz="2600" i="1" dirty="0"/>
              <a:t> [0, 0, 0, 9, 0],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i="1" dirty="0"/>
              <a:t> [0, 0, 0, 0, 0]]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7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7850-3E91-0943-A97F-B23CD47C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work</a:t>
            </a:r>
            <a:br>
              <a:rPr lang="en-US" dirty="0"/>
            </a:br>
            <a:r>
              <a:rPr lang="en-US" dirty="0"/>
              <a:t>Step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A06E-C655-5841-9972-12B656C9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 depth-first search.</a:t>
            </a:r>
          </a:p>
          <a:p>
            <a:r>
              <a:rPr lang="en-US" dirty="0"/>
              <a:t>Mine was made recursively.</a:t>
            </a:r>
          </a:p>
          <a:p>
            <a:r>
              <a:rPr lang="en-US" dirty="0"/>
              <a:t>The visited list from DFS is the resulting path.</a:t>
            </a:r>
          </a:p>
        </p:txBody>
      </p:sp>
    </p:spTree>
    <p:extLst>
      <p:ext uri="{BB962C8B-B14F-4D97-AF65-F5344CB8AC3E}">
        <p14:creationId xmlns:p14="http://schemas.microsoft.com/office/powerpoint/2010/main" val="3572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4A89-62DB-2E43-B26A-06E02C57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work</a:t>
            </a:r>
            <a:br>
              <a:rPr lang="en-US" dirty="0"/>
            </a:br>
            <a:r>
              <a:rPr lang="en-US" dirty="0"/>
              <a:t>Step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8748-84A1-4444-B248-333C9A4A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 breadth-first search.</a:t>
            </a:r>
          </a:p>
          <a:p>
            <a:r>
              <a:rPr lang="en-US" dirty="0"/>
              <a:t>Mine was made iteratively using a Queue.</a:t>
            </a:r>
          </a:p>
          <a:p>
            <a:r>
              <a:rPr lang="en-US" dirty="0"/>
              <a:t>The visited list from BFS is the resulting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1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1B9A-1F07-FB4D-8B21-E3D1BCF4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work</a:t>
            </a:r>
            <a:br>
              <a:rPr lang="en-US" dirty="0"/>
            </a:br>
            <a:r>
              <a:rPr lang="en-US" dirty="0"/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024C-4D02-BF4B-8422-62FC4685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a GUI </a:t>
            </a:r>
            <a:r>
              <a:rPr lang="en-US" dirty="0"/>
              <a:t>consisting of 2 buttons for DFS and BFS, dropdown menus to select the maze size, number of obstacles, path finding speed, labels, and a start button.</a:t>
            </a:r>
          </a:p>
          <a:p>
            <a:r>
              <a:rPr lang="en-US" dirty="0"/>
              <a:t>Mine: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27D92D-A29B-4744-A3D0-A2BEF625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004" y="4259398"/>
            <a:ext cx="6373191" cy="1314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D70235-8F0A-FD4E-BFA8-9DF3F46C8DC5}"/>
              </a:ext>
            </a:extLst>
          </p:cNvPr>
          <p:cNvSpPr txBox="1"/>
          <p:nvPr/>
        </p:nvSpPr>
        <p:spPr>
          <a:xfrm>
            <a:off x="3741618" y="5987534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 used </a:t>
            </a:r>
            <a:r>
              <a:rPr lang="en-US" dirty="0" err="1"/>
              <a:t>tkinter</a:t>
            </a:r>
            <a:r>
              <a:rPr lang="en-US" dirty="0"/>
              <a:t> as my Python GUI library)</a:t>
            </a:r>
          </a:p>
        </p:txBody>
      </p:sp>
    </p:spTree>
    <p:extLst>
      <p:ext uri="{BB962C8B-B14F-4D97-AF65-F5344CB8AC3E}">
        <p14:creationId xmlns:p14="http://schemas.microsoft.com/office/powerpoint/2010/main" val="259634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C33D-2152-304E-812C-790AA64A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work</a:t>
            </a:r>
            <a:br>
              <a:rPr lang="en-US" dirty="0"/>
            </a:br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ED60-1B23-F144-90EE-CFD089DB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Link</a:t>
            </a:r>
            <a:r>
              <a:rPr lang="en-US" dirty="0"/>
              <a:t> the buttons, dropdown menus, </a:t>
            </a:r>
            <a:r>
              <a:rPr lang="en-US" dirty="0" err="1"/>
              <a:t>ect</a:t>
            </a:r>
            <a:r>
              <a:rPr lang="en-US" dirty="0"/>
              <a:t>.. to their corresponding functions</a:t>
            </a:r>
          </a:p>
        </p:txBody>
      </p:sp>
    </p:spTree>
    <p:extLst>
      <p:ext uri="{BB962C8B-B14F-4D97-AF65-F5344CB8AC3E}">
        <p14:creationId xmlns:p14="http://schemas.microsoft.com/office/powerpoint/2010/main" val="57357516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F301B"/>
      </a:dk2>
      <a:lt2>
        <a:srgbClr val="F1F2F4"/>
      </a:lt2>
      <a:accent1>
        <a:srgbClr val="BC9E67"/>
      </a:accent1>
      <a:accent2>
        <a:srgbClr val="A2A75C"/>
      </a:accent2>
      <a:accent3>
        <a:srgbClr val="8EAB6F"/>
      </a:accent3>
      <a:accent4>
        <a:srgbClr val="6AB362"/>
      </a:accent4>
      <a:accent5>
        <a:srgbClr val="6CAF81"/>
      </a:accent5>
      <a:accent6>
        <a:srgbClr val="61B09B"/>
      </a:accent6>
      <a:hlink>
        <a:srgbClr val="7288B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604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Elephant</vt:lpstr>
      <vt:lpstr>BrushVTI</vt:lpstr>
      <vt:lpstr>Maze Solver</vt:lpstr>
      <vt:lpstr>Description</vt:lpstr>
      <vt:lpstr>Backend work Step 1:</vt:lpstr>
      <vt:lpstr>Backend work Step 2:</vt:lpstr>
      <vt:lpstr>Backend work Step 3:</vt:lpstr>
      <vt:lpstr>Backend work Step 4:</vt:lpstr>
      <vt:lpstr>Backend work Step 5:</vt:lpstr>
      <vt:lpstr>Frontend work Step 6</vt:lpstr>
      <vt:lpstr>Frontend work Step 7</vt:lpstr>
      <vt:lpstr>Frontend work Step 8</vt:lpstr>
      <vt:lpstr>Frontend work Step 9</vt:lpstr>
      <vt:lpstr>Frontend work Step 10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</dc:title>
  <dc:creator>Alexander Joslin</dc:creator>
  <cp:lastModifiedBy>Alexander Joslin</cp:lastModifiedBy>
  <cp:revision>9</cp:revision>
  <dcterms:created xsi:type="dcterms:W3CDTF">2020-03-30T06:21:11Z</dcterms:created>
  <dcterms:modified xsi:type="dcterms:W3CDTF">2020-03-30T07:25:12Z</dcterms:modified>
</cp:coreProperties>
</file>