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57"/>
    <p:restoredTop sz="94646"/>
  </p:normalViewPr>
  <p:slideViewPr>
    <p:cSldViewPr snapToGrid="0" snapToObjects="1">
      <p:cViewPr>
        <p:scale>
          <a:sx n="84" d="100"/>
          <a:sy n="84" d="100"/>
        </p:scale>
        <p:origin x="36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8:46:28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October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October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64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October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2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October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5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October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6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October 26,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1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October 26,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746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October 26,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021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October 26,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0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October 26,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7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October 26,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October 26,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391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35BC353-549C-47DC-9732-7E696137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2CEA21-2FB2-D548-A674-6EDB496DF7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2" b="6519"/>
          <a:stretch/>
        </p:blipFill>
        <p:spPr bwMode="auto">
          <a:xfrm>
            <a:off x="20" y="-1"/>
            <a:ext cx="12191980" cy="6858002"/>
          </a:xfrm>
          <a:custGeom>
            <a:avLst/>
            <a:gdLst/>
            <a:ahLst/>
            <a:cxnLst/>
            <a:rect l="l" t="t" r="r" b="b"/>
            <a:pathLst>
              <a:path w="12192000" h="6858002">
                <a:moveTo>
                  <a:pt x="5307101" y="6857999"/>
                </a:moveTo>
                <a:lnTo>
                  <a:pt x="12192000" y="6857999"/>
                </a:lnTo>
                <a:lnTo>
                  <a:pt x="12192000" y="6858002"/>
                </a:lnTo>
                <a:lnTo>
                  <a:pt x="5307088" y="685800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972"/>
                </a:lnTo>
                <a:lnTo>
                  <a:pt x="12152890" y="6290206"/>
                </a:lnTo>
                <a:cubicBezTo>
                  <a:pt x="12105395" y="6304478"/>
                  <a:pt x="12054092" y="6317152"/>
                  <a:pt x="12009354" y="6315664"/>
                </a:cubicBezTo>
                <a:cubicBezTo>
                  <a:pt x="11994503" y="6311032"/>
                  <a:pt x="11985943" y="6310638"/>
                  <a:pt x="11978968" y="6319390"/>
                </a:cubicBezTo>
                <a:cubicBezTo>
                  <a:pt x="11941764" y="6318961"/>
                  <a:pt x="11901790" y="6339612"/>
                  <a:pt x="11878895" y="6327233"/>
                </a:cubicBezTo>
                <a:cubicBezTo>
                  <a:pt x="11878918" y="6346592"/>
                  <a:pt x="11826486" y="6319151"/>
                  <a:pt x="11814979" y="6337141"/>
                </a:cubicBezTo>
                <a:cubicBezTo>
                  <a:pt x="11820607" y="6367517"/>
                  <a:pt x="11727668" y="6353622"/>
                  <a:pt x="11687508" y="6364470"/>
                </a:cubicBezTo>
                <a:cubicBezTo>
                  <a:pt x="11692944" y="6381370"/>
                  <a:pt x="11638976" y="6383664"/>
                  <a:pt x="11672002" y="6397904"/>
                </a:cubicBezTo>
                <a:cubicBezTo>
                  <a:pt x="11645814" y="6406115"/>
                  <a:pt x="11642999" y="6389784"/>
                  <a:pt x="11629894" y="6384496"/>
                </a:cubicBezTo>
                <a:cubicBezTo>
                  <a:pt x="11597582" y="6386755"/>
                  <a:pt x="11602281" y="6372208"/>
                  <a:pt x="11597728" y="6361596"/>
                </a:cubicBezTo>
                <a:cubicBezTo>
                  <a:pt x="11567716" y="6387703"/>
                  <a:pt x="11505156" y="6361750"/>
                  <a:pt x="11448211" y="6357842"/>
                </a:cubicBezTo>
                <a:cubicBezTo>
                  <a:pt x="11414499" y="6357897"/>
                  <a:pt x="11370196" y="6408532"/>
                  <a:pt x="11336630" y="6383021"/>
                </a:cubicBezTo>
                <a:cubicBezTo>
                  <a:pt x="11316728" y="6389671"/>
                  <a:pt x="11284212" y="6365546"/>
                  <a:pt x="11267820" y="6388199"/>
                </a:cubicBezTo>
                <a:cubicBezTo>
                  <a:pt x="11215412" y="6380118"/>
                  <a:pt x="11199532" y="6391497"/>
                  <a:pt x="11153755" y="6378749"/>
                </a:cubicBezTo>
                <a:cubicBezTo>
                  <a:pt x="11097684" y="6376473"/>
                  <a:pt x="11142086" y="6407848"/>
                  <a:pt x="11063998" y="6397440"/>
                </a:cubicBezTo>
                <a:cubicBezTo>
                  <a:pt x="11028900" y="6406581"/>
                  <a:pt x="10989384" y="6411343"/>
                  <a:pt x="10949261" y="6411271"/>
                </a:cubicBezTo>
                <a:cubicBezTo>
                  <a:pt x="10946808" y="6404413"/>
                  <a:pt x="10928478" y="6413021"/>
                  <a:pt x="10920620" y="6414504"/>
                </a:cubicBezTo>
                <a:cubicBezTo>
                  <a:pt x="10921840" y="6410173"/>
                  <a:pt x="10906289" y="6407257"/>
                  <a:pt x="10899483" y="6410536"/>
                </a:cubicBezTo>
                <a:cubicBezTo>
                  <a:pt x="10774259" y="6419728"/>
                  <a:pt x="10854212" y="6382839"/>
                  <a:pt x="10774590" y="6403309"/>
                </a:cubicBezTo>
                <a:cubicBezTo>
                  <a:pt x="10724638" y="6405843"/>
                  <a:pt x="10739599" y="6355991"/>
                  <a:pt x="10682861" y="6377814"/>
                </a:cubicBezTo>
                <a:cubicBezTo>
                  <a:pt x="10622947" y="6375380"/>
                  <a:pt x="10589912" y="6355504"/>
                  <a:pt x="10530714" y="6366548"/>
                </a:cubicBezTo>
                <a:cubicBezTo>
                  <a:pt x="10474643" y="6364190"/>
                  <a:pt x="10428348" y="6354710"/>
                  <a:pt x="10379097" y="6358630"/>
                </a:cubicBezTo>
                <a:cubicBezTo>
                  <a:pt x="10361622" y="6351880"/>
                  <a:pt x="10344151" y="6348805"/>
                  <a:pt x="10323727" y="6357333"/>
                </a:cubicBezTo>
                <a:cubicBezTo>
                  <a:pt x="10272196" y="6352518"/>
                  <a:pt x="10263446" y="6339056"/>
                  <a:pt x="10227126" y="6348100"/>
                </a:cubicBezTo>
                <a:cubicBezTo>
                  <a:pt x="10196351" y="6318664"/>
                  <a:pt x="10199174" y="6342674"/>
                  <a:pt x="10163542" y="6343141"/>
                </a:cubicBezTo>
                <a:cubicBezTo>
                  <a:pt x="10134376" y="6345476"/>
                  <a:pt x="10177885" y="6359944"/>
                  <a:pt x="10151161" y="6358763"/>
                </a:cubicBezTo>
                <a:cubicBezTo>
                  <a:pt x="10126522" y="6349492"/>
                  <a:pt x="10117113" y="6369683"/>
                  <a:pt x="10092125" y="6358861"/>
                </a:cubicBezTo>
                <a:cubicBezTo>
                  <a:pt x="10107302" y="6344459"/>
                  <a:pt x="10032910" y="6356018"/>
                  <a:pt x="10037958" y="6342614"/>
                </a:cubicBezTo>
                <a:cubicBezTo>
                  <a:pt x="10003046" y="6359008"/>
                  <a:pt x="10003017" y="6334504"/>
                  <a:pt x="9966866" y="6337014"/>
                </a:cubicBezTo>
                <a:cubicBezTo>
                  <a:pt x="9947485" y="6342600"/>
                  <a:pt x="9935606" y="6342702"/>
                  <a:pt x="9924418" y="6333490"/>
                </a:cubicBezTo>
                <a:cubicBezTo>
                  <a:pt x="9834150" y="6361084"/>
                  <a:pt x="9880223" y="6330704"/>
                  <a:pt x="9806001" y="6337361"/>
                </a:cubicBezTo>
                <a:cubicBezTo>
                  <a:pt x="9740686" y="6345638"/>
                  <a:pt x="9670300" y="6348205"/>
                  <a:pt x="9596449" y="6376180"/>
                </a:cubicBezTo>
                <a:cubicBezTo>
                  <a:pt x="9581101" y="6384665"/>
                  <a:pt x="9553986" y="6385744"/>
                  <a:pt x="9535890" y="6378590"/>
                </a:cubicBezTo>
                <a:cubicBezTo>
                  <a:pt x="9532775" y="6377359"/>
                  <a:pt x="9530052" y="6375925"/>
                  <a:pt x="9527805" y="6374334"/>
                </a:cubicBezTo>
                <a:cubicBezTo>
                  <a:pt x="9481894" y="6394749"/>
                  <a:pt x="9464762" y="6381055"/>
                  <a:pt x="9441373" y="6395633"/>
                </a:cubicBezTo>
                <a:cubicBezTo>
                  <a:pt x="9381290" y="6397202"/>
                  <a:pt x="9341618" y="6377583"/>
                  <a:pt x="9320149" y="6390280"/>
                </a:cubicBezTo>
                <a:cubicBezTo>
                  <a:pt x="9291150" y="6386896"/>
                  <a:pt x="9257768" y="6367103"/>
                  <a:pt x="9229488" y="6380382"/>
                </a:cubicBezTo>
                <a:cubicBezTo>
                  <a:pt x="9230007" y="6377216"/>
                  <a:pt x="9227921" y="6376045"/>
                  <a:pt x="9224285" y="6375920"/>
                </a:cubicBezTo>
                <a:lnTo>
                  <a:pt x="9217537" y="6376762"/>
                </a:lnTo>
                <a:lnTo>
                  <a:pt x="9214728" y="6381637"/>
                </a:lnTo>
                <a:cubicBezTo>
                  <a:pt x="9202170" y="6398803"/>
                  <a:pt x="9191484" y="6381138"/>
                  <a:pt x="9161049" y="6384539"/>
                </a:cubicBezTo>
                <a:cubicBezTo>
                  <a:pt x="9146336" y="6385184"/>
                  <a:pt x="9147761" y="6380673"/>
                  <a:pt x="9149697" y="6376552"/>
                </a:cubicBezTo>
                <a:lnTo>
                  <a:pt x="9150803" y="6372240"/>
                </a:lnTo>
                <a:lnTo>
                  <a:pt x="9141448" y="6372359"/>
                </a:lnTo>
                <a:lnTo>
                  <a:pt x="9137486" y="6372055"/>
                </a:lnTo>
                <a:lnTo>
                  <a:pt x="9126952" y="6375163"/>
                </a:lnTo>
                <a:cubicBezTo>
                  <a:pt x="9117353" y="6375502"/>
                  <a:pt x="9107828" y="6372135"/>
                  <a:pt x="9098334" y="6372861"/>
                </a:cubicBezTo>
                <a:cubicBezTo>
                  <a:pt x="9093587" y="6373224"/>
                  <a:pt x="9088847" y="6374610"/>
                  <a:pt x="9084110" y="6377995"/>
                </a:cubicBezTo>
                <a:cubicBezTo>
                  <a:pt x="9105864" y="6390113"/>
                  <a:pt x="9028073" y="6387966"/>
                  <a:pt x="9039515" y="6400351"/>
                </a:cubicBezTo>
                <a:cubicBezTo>
                  <a:pt x="8997651" y="6388705"/>
                  <a:pt x="9009590" y="6412472"/>
                  <a:pt x="8973305" y="6414442"/>
                </a:cubicBezTo>
                <a:cubicBezTo>
                  <a:pt x="8951781" y="6411385"/>
                  <a:pt x="8940212" y="6412734"/>
                  <a:pt x="8933861" y="6423031"/>
                </a:cubicBezTo>
                <a:cubicBezTo>
                  <a:pt x="8832841" y="6407267"/>
                  <a:pt x="8892362" y="6431116"/>
                  <a:pt x="8817130" y="6433703"/>
                </a:cubicBezTo>
                <a:cubicBezTo>
                  <a:pt x="8749745" y="6433633"/>
                  <a:pt x="8680232" y="6439719"/>
                  <a:pt x="8594947" y="6421586"/>
                </a:cubicBezTo>
                <a:cubicBezTo>
                  <a:pt x="8575919" y="6415227"/>
                  <a:pt x="8549096" y="6417484"/>
                  <a:pt x="8535041" y="6426626"/>
                </a:cubicBezTo>
                <a:cubicBezTo>
                  <a:pt x="8532621" y="6428200"/>
                  <a:pt x="8530681" y="6429922"/>
                  <a:pt x="8529279" y="6431739"/>
                </a:cubicBezTo>
                <a:cubicBezTo>
                  <a:pt x="8474783" y="6417534"/>
                  <a:pt x="8464858" y="6432901"/>
                  <a:pt x="8435056" y="6421613"/>
                </a:cubicBezTo>
                <a:cubicBezTo>
                  <a:pt x="8376022" y="6427411"/>
                  <a:pt x="8347129" y="6451271"/>
                  <a:pt x="8320108" y="6441573"/>
                </a:cubicBezTo>
                <a:cubicBezTo>
                  <a:pt x="8293638" y="6448387"/>
                  <a:pt x="8270932" y="6471649"/>
                  <a:pt x="8237020" y="6462216"/>
                </a:cubicBezTo>
                <a:cubicBezTo>
                  <a:pt x="8245222" y="6474245"/>
                  <a:pt x="8197387" y="6460392"/>
                  <a:pt x="8188860" y="6471379"/>
                </a:cubicBezTo>
                <a:cubicBezTo>
                  <a:pt x="8184024" y="6480393"/>
                  <a:pt x="8168383" y="6478291"/>
                  <a:pt x="8155558" y="6480722"/>
                </a:cubicBezTo>
                <a:cubicBezTo>
                  <a:pt x="8144819" y="6489457"/>
                  <a:pt x="8082218" y="6493172"/>
                  <a:pt x="8061412" y="6490111"/>
                </a:cubicBezTo>
                <a:cubicBezTo>
                  <a:pt x="8004043" y="6475925"/>
                  <a:pt x="7947523" y="6510024"/>
                  <a:pt x="7901437" y="6499659"/>
                </a:cubicBezTo>
                <a:cubicBezTo>
                  <a:pt x="7888774" y="6499544"/>
                  <a:pt x="7877960" y="6500846"/>
                  <a:pt x="7868353" y="6503024"/>
                </a:cubicBezTo>
                <a:lnTo>
                  <a:pt x="7843779" y="6511212"/>
                </a:lnTo>
                <a:lnTo>
                  <a:pt x="7841448" y="6517728"/>
                </a:lnTo>
                <a:lnTo>
                  <a:pt x="7823871" y="6520429"/>
                </a:lnTo>
                <a:lnTo>
                  <a:pt x="7820005" y="6522254"/>
                </a:lnTo>
                <a:cubicBezTo>
                  <a:pt x="7812641" y="6525763"/>
                  <a:pt x="7805193" y="6529063"/>
                  <a:pt x="7797020" y="6531612"/>
                </a:cubicBezTo>
                <a:cubicBezTo>
                  <a:pt x="7782159" y="6505259"/>
                  <a:pt x="7725050" y="6548941"/>
                  <a:pt x="7727879" y="6524102"/>
                </a:cubicBezTo>
                <a:cubicBezTo>
                  <a:pt x="7680386" y="6533519"/>
                  <a:pt x="7695538" y="6507405"/>
                  <a:pt x="7659324" y="6537474"/>
                </a:cubicBezTo>
                <a:cubicBezTo>
                  <a:pt x="7566636" y="6535069"/>
                  <a:pt x="7462452" y="6568928"/>
                  <a:pt x="7374068" y="6552862"/>
                </a:cubicBezTo>
                <a:cubicBezTo>
                  <a:pt x="7393454" y="6562410"/>
                  <a:pt x="7373124" y="6578225"/>
                  <a:pt x="7346163" y="6577609"/>
                </a:cubicBezTo>
                <a:cubicBezTo>
                  <a:pt x="7419349" y="6615756"/>
                  <a:pt x="7219942" y="6557562"/>
                  <a:pt x="7235023" y="6591880"/>
                </a:cubicBezTo>
                <a:cubicBezTo>
                  <a:pt x="7203144" y="6564271"/>
                  <a:pt x="7057485" y="6539224"/>
                  <a:pt x="7039074" y="6572474"/>
                </a:cubicBezTo>
                <a:cubicBezTo>
                  <a:pt x="6966094" y="6582775"/>
                  <a:pt x="6893201" y="6571018"/>
                  <a:pt x="6833428" y="6596853"/>
                </a:cubicBezTo>
                <a:cubicBezTo>
                  <a:pt x="6827113" y="6593647"/>
                  <a:pt x="6820080" y="6591377"/>
                  <a:pt x="6812583" y="6589775"/>
                </a:cubicBezTo>
                <a:lnTo>
                  <a:pt x="6790242" y="6586880"/>
                </a:lnTo>
                <a:lnTo>
                  <a:pt x="6787846" y="6588046"/>
                </a:lnTo>
                <a:cubicBezTo>
                  <a:pt x="6776461" y="6590858"/>
                  <a:pt x="6768832" y="6590687"/>
                  <a:pt x="6762881" y="6589201"/>
                </a:cubicBezTo>
                <a:lnTo>
                  <a:pt x="6756732" y="6586412"/>
                </a:lnTo>
                <a:lnTo>
                  <a:pt x="6739390" y="6586250"/>
                </a:lnTo>
                <a:lnTo>
                  <a:pt x="6704653" y="6583365"/>
                </a:lnTo>
                <a:lnTo>
                  <a:pt x="6698694" y="6585233"/>
                </a:lnTo>
                <a:lnTo>
                  <a:pt x="6647142" y="6584630"/>
                </a:lnTo>
                <a:lnTo>
                  <a:pt x="6646688" y="6585765"/>
                </a:lnTo>
                <a:cubicBezTo>
                  <a:pt x="6644494" y="6588296"/>
                  <a:pt x="6640660" y="6590137"/>
                  <a:pt x="6633278" y="6590589"/>
                </a:cubicBezTo>
                <a:cubicBezTo>
                  <a:pt x="6648367" y="6606646"/>
                  <a:pt x="6630160" y="6597288"/>
                  <a:pt x="6607065" y="6597202"/>
                </a:cubicBezTo>
                <a:cubicBezTo>
                  <a:pt x="6625347" y="6622121"/>
                  <a:pt x="6557475" y="6611760"/>
                  <a:pt x="6549804" y="6626596"/>
                </a:cubicBezTo>
                <a:cubicBezTo>
                  <a:pt x="6532425" y="6625972"/>
                  <a:pt x="6514382" y="6625766"/>
                  <a:pt x="6496083" y="6626095"/>
                </a:cubicBezTo>
                <a:lnTo>
                  <a:pt x="6485389" y="6626617"/>
                </a:lnTo>
                <a:lnTo>
                  <a:pt x="6485223" y="6626886"/>
                </a:lnTo>
                <a:cubicBezTo>
                  <a:pt x="6483001" y="6627550"/>
                  <a:pt x="6479520" y="6627927"/>
                  <a:pt x="6474035" y="6627950"/>
                </a:cubicBezTo>
                <a:lnTo>
                  <a:pt x="6465888" y="6627571"/>
                </a:lnTo>
                <a:lnTo>
                  <a:pt x="6445139" y="6628585"/>
                </a:lnTo>
                <a:lnTo>
                  <a:pt x="6438312" y="6630646"/>
                </a:lnTo>
                <a:cubicBezTo>
                  <a:pt x="6417397" y="6642787"/>
                  <a:pt x="6447851" y="6675286"/>
                  <a:pt x="6392168" y="6665569"/>
                </a:cubicBezTo>
                <a:cubicBezTo>
                  <a:pt x="6343510" y="6677589"/>
                  <a:pt x="6330169" y="6701494"/>
                  <a:pt x="6272304" y="6700835"/>
                </a:cubicBezTo>
                <a:cubicBezTo>
                  <a:pt x="6226827" y="6712160"/>
                  <a:pt x="6194756" y="6728533"/>
                  <a:pt x="6150447" y="6732895"/>
                </a:cubicBezTo>
                <a:cubicBezTo>
                  <a:pt x="6140653" y="6742032"/>
                  <a:pt x="6128186" y="6747742"/>
                  <a:pt x="6104787" y="6743117"/>
                </a:cubicBezTo>
                <a:cubicBezTo>
                  <a:pt x="6064916" y="6755994"/>
                  <a:pt x="6067350" y="6769968"/>
                  <a:pt x="6030197" y="6767449"/>
                </a:cubicBezTo>
                <a:cubicBezTo>
                  <a:pt x="6025714" y="6799897"/>
                  <a:pt x="6010615" y="6777056"/>
                  <a:pt x="5980285" y="6782421"/>
                </a:cubicBezTo>
                <a:cubicBezTo>
                  <a:pt x="5954036" y="6784991"/>
                  <a:pt x="5980131" y="6764424"/>
                  <a:pt x="5958496" y="6769874"/>
                </a:cubicBezTo>
                <a:cubicBezTo>
                  <a:pt x="5944505" y="6782527"/>
                  <a:pt x="5921893" y="6765237"/>
                  <a:pt x="5908732" y="6779393"/>
                </a:cubicBezTo>
                <a:cubicBezTo>
                  <a:pt x="5931989" y="6790347"/>
                  <a:pt x="5860959" y="6791681"/>
                  <a:pt x="5874963" y="6803355"/>
                </a:cubicBezTo>
                <a:cubicBezTo>
                  <a:pt x="5833647" y="6793755"/>
                  <a:pt x="5851456" y="6816602"/>
                  <a:pt x="5819199" y="6820147"/>
                </a:cubicBezTo>
                <a:cubicBezTo>
                  <a:pt x="5798819" y="6818094"/>
                  <a:pt x="5788750" y="6819934"/>
                  <a:pt x="5786035" y="6830341"/>
                </a:cubicBezTo>
                <a:cubicBezTo>
                  <a:pt x="5689973" y="6819312"/>
                  <a:pt x="5750863" y="6840131"/>
                  <a:pt x="5683543" y="6846008"/>
                </a:cubicBezTo>
                <a:cubicBezTo>
                  <a:pt x="5622546" y="6848924"/>
                  <a:pt x="5561433" y="6857988"/>
                  <a:pt x="5478912" y="6843932"/>
                </a:cubicBezTo>
                <a:cubicBezTo>
                  <a:pt x="5459815" y="6838522"/>
                  <a:pt x="5436209" y="6841929"/>
                  <a:pt x="5426182" y="6851543"/>
                </a:cubicBezTo>
                <a:cubicBezTo>
                  <a:pt x="5424458" y="6853198"/>
                  <a:pt x="5423209" y="6854977"/>
                  <a:pt x="5422476" y="6856827"/>
                </a:cubicBezTo>
                <a:cubicBezTo>
                  <a:pt x="5368974" y="6845270"/>
                  <a:pt x="5364519" y="6860824"/>
                  <a:pt x="5334223" y="6851042"/>
                </a:cubicBezTo>
                <a:lnTo>
                  <a:pt x="5307101" y="6857999"/>
                </a:lnTo>
                <a:lnTo>
                  <a:pt x="0" y="6857999"/>
                </a:lnTo>
                <a:lnTo>
                  <a:pt x="0" y="2143233"/>
                </a:lnTo>
                <a:lnTo>
                  <a:pt x="23798" y="2139906"/>
                </a:lnTo>
                <a:cubicBezTo>
                  <a:pt x="74043" y="2136293"/>
                  <a:pt x="38977" y="2165571"/>
                  <a:pt x="87258" y="2143366"/>
                </a:cubicBezTo>
                <a:cubicBezTo>
                  <a:pt x="122965" y="2137787"/>
                  <a:pt x="117457" y="2188700"/>
                  <a:pt x="156013" y="2163361"/>
                </a:cubicBezTo>
                <a:cubicBezTo>
                  <a:pt x="199419" y="2162157"/>
                  <a:pt x="225310" y="2180084"/>
                  <a:pt x="266777" y="2165405"/>
                </a:cubicBezTo>
                <a:cubicBezTo>
                  <a:pt x="307408" y="2164360"/>
                  <a:pt x="341751" y="2171054"/>
                  <a:pt x="376805" y="2164126"/>
                </a:cubicBezTo>
                <a:cubicBezTo>
                  <a:pt x="390105" y="2169833"/>
                  <a:pt x="403012" y="2171855"/>
                  <a:pt x="416820" y="2162058"/>
                </a:cubicBezTo>
                <a:cubicBezTo>
                  <a:pt x="454441" y="2163754"/>
                  <a:pt x="462164" y="2176725"/>
                  <a:pt x="487366" y="2165444"/>
                </a:cubicBezTo>
                <a:cubicBezTo>
                  <a:pt x="512638" y="2193098"/>
                  <a:pt x="508069" y="2169186"/>
                  <a:pt x="533680" y="2166550"/>
                </a:cubicBezTo>
                <a:cubicBezTo>
                  <a:pt x="554439" y="2162433"/>
                  <a:pt x="521576" y="2150568"/>
                  <a:pt x="540946" y="2150128"/>
                </a:cubicBezTo>
                <a:cubicBezTo>
                  <a:pt x="559671" y="2157928"/>
                  <a:pt x="564313" y="2137102"/>
                  <a:pt x="583453" y="2146439"/>
                </a:cubicBezTo>
                <a:cubicBezTo>
                  <a:pt x="574045" y="2161807"/>
                  <a:pt x="626400" y="2145688"/>
                  <a:pt x="624180" y="2159439"/>
                </a:cubicBezTo>
                <a:cubicBezTo>
                  <a:pt x="647591" y="2140873"/>
                  <a:pt x="650201" y="2165450"/>
                  <a:pt x="675971" y="2160733"/>
                </a:cubicBezTo>
                <a:cubicBezTo>
                  <a:pt x="689339" y="2153950"/>
                  <a:pt x="697882" y="2153126"/>
                  <a:pt x="706914" y="2161686"/>
                </a:cubicBezTo>
                <a:cubicBezTo>
                  <a:pt x="769009" y="2128516"/>
                  <a:pt x="739035" y="2161792"/>
                  <a:pt x="791788" y="2150599"/>
                </a:cubicBezTo>
                <a:cubicBezTo>
                  <a:pt x="837950" y="2138324"/>
                  <a:pt x="852628" y="2155297"/>
                  <a:pt x="902857" y="2122745"/>
                </a:cubicBezTo>
                <a:cubicBezTo>
                  <a:pt x="913016" y="2113301"/>
                  <a:pt x="967730" y="2097173"/>
                  <a:pt x="981959" y="2092815"/>
                </a:cubicBezTo>
                <a:cubicBezTo>
                  <a:pt x="996188" y="2088456"/>
                  <a:pt x="986445" y="2095133"/>
                  <a:pt x="988232" y="2096592"/>
                </a:cubicBezTo>
                <a:cubicBezTo>
                  <a:pt x="1019139" y="2073321"/>
                  <a:pt x="1032924" y="2086016"/>
                  <a:pt x="1048229" y="2069972"/>
                </a:cubicBezTo>
                <a:cubicBezTo>
                  <a:pt x="1091335" y="2064742"/>
                  <a:pt x="1121978" y="2082008"/>
                  <a:pt x="1136098" y="2067967"/>
                </a:cubicBezTo>
                <a:cubicBezTo>
                  <a:pt x="1157340" y="2069596"/>
                  <a:pt x="1183471" y="2087419"/>
                  <a:pt x="1202436" y="2072380"/>
                </a:cubicBezTo>
                <a:cubicBezTo>
                  <a:pt x="1202276" y="2085209"/>
                  <a:pt x="1228778" y="2063479"/>
                  <a:pt x="1239614" y="2072295"/>
                </a:cubicBezTo>
                <a:cubicBezTo>
                  <a:pt x="1247024" y="2079920"/>
                  <a:pt x="1256792" y="2075104"/>
                  <a:pt x="1266687" y="2075072"/>
                </a:cubicBezTo>
                <a:cubicBezTo>
                  <a:pt x="1278018" y="2081364"/>
                  <a:pt x="1322622" y="2073526"/>
                  <a:pt x="1335495" y="2066868"/>
                </a:cubicBezTo>
                <a:cubicBezTo>
                  <a:pt x="1368381" y="2043096"/>
                  <a:pt x="1422617" y="2065011"/>
                  <a:pt x="1449503" y="2046887"/>
                </a:cubicBezTo>
                <a:cubicBezTo>
                  <a:pt x="1458132" y="2044484"/>
                  <a:pt x="1466138" y="2043753"/>
                  <a:pt x="1473714" y="2044066"/>
                </a:cubicBezTo>
                <a:lnTo>
                  <a:pt x="1494279" y="2047336"/>
                </a:lnTo>
                <a:lnTo>
                  <a:pt x="1498838" y="2053057"/>
                </a:lnTo>
                <a:lnTo>
                  <a:pt x="1512113" y="2052421"/>
                </a:lnTo>
                <a:lnTo>
                  <a:pt x="1515595" y="2053441"/>
                </a:lnTo>
                <a:cubicBezTo>
                  <a:pt x="1522236" y="2055416"/>
                  <a:pt x="1528840" y="2057179"/>
                  <a:pt x="1535601" y="2058100"/>
                </a:cubicBezTo>
                <a:cubicBezTo>
                  <a:pt x="1533819" y="2030557"/>
                  <a:pt x="1592812" y="2061403"/>
                  <a:pt x="1579590" y="2038490"/>
                </a:cubicBezTo>
                <a:cubicBezTo>
                  <a:pt x="1616426" y="2038767"/>
                  <a:pt x="1594177" y="2016885"/>
                  <a:pt x="1632661" y="2038680"/>
                </a:cubicBezTo>
                <a:cubicBezTo>
                  <a:pt x="1695112" y="2019618"/>
                  <a:pt x="1728303" y="2044586"/>
                  <a:pt x="1781597" y="2013421"/>
                </a:cubicBezTo>
                <a:cubicBezTo>
                  <a:pt x="1834196" y="2009160"/>
                  <a:pt x="1902538" y="2002271"/>
                  <a:pt x="1942299" y="1995238"/>
                </a:cubicBezTo>
                <a:cubicBezTo>
                  <a:pt x="1987356" y="1969382"/>
                  <a:pt x="2046051" y="1931285"/>
                  <a:pt x="2073776" y="1959306"/>
                </a:cubicBezTo>
                <a:cubicBezTo>
                  <a:pt x="2128486" y="1955797"/>
                  <a:pt x="2173117" y="1931503"/>
                  <a:pt x="2225830" y="1945035"/>
                </a:cubicBezTo>
                <a:cubicBezTo>
                  <a:pt x="2228705" y="1940868"/>
                  <a:pt x="2232493" y="1937453"/>
                  <a:pt x="2236906" y="1934583"/>
                </a:cubicBezTo>
                <a:lnTo>
                  <a:pt x="2250907" y="1927805"/>
                </a:lnTo>
                <a:lnTo>
                  <a:pt x="2253081" y="1928470"/>
                </a:lnTo>
                <a:cubicBezTo>
                  <a:pt x="2262162" y="1929060"/>
                  <a:pt x="2267315" y="1927517"/>
                  <a:pt x="2270720" y="1925037"/>
                </a:cubicBezTo>
                <a:lnTo>
                  <a:pt x="2273667" y="1921293"/>
                </a:lnTo>
                <a:lnTo>
                  <a:pt x="2285482" y="1917998"/>
                </a:lnTo>
                <a:lnTo>
                  <a:pt x="2307986" y="1908982"/>
                </a:lnTo>
                <a:lnTo>
                  <a:pt x="2312921" y="1909665"/>
                </a:lnTo>
                <a:lnTo>
                  <a:pt x="2347989" y="1899756"/>
                </a:lnTo>
                <a:lnTo>
                  <a:pt x="2348816" y="1900744"/>
                </a:lnTo>
                <a:cubicBezTo>
                  <a:pt x="2351467" y="1902733"/>
                  <a:pt x="2354933" y="1903776"/>
                  <a:pt x="2360199" y="1902864"/>
                </a:cubicBezTo>
                <a:cubicBezTo>
                  <a:pt x="2357148" y="1920740"/>
                  <a:pt x="2365381" y="1908616"/>
                  <a:pt x="2381173" y="1904351"/>
                </a:cubicBezTo>
                <a:cubicBezTo>
                  <a:pt x="2379960" y="1931162"/>
                  <a:pt x="2421782" y="1909095"/>
                  <a:pt x="2433782" y="1921696"/>
                </a:cubicBezTo>
                <a:cubicBezTo>
                  <a:pt x="2445411" y="1917959"/>
                  <a:pt x="2457686" y="1914495"/>
                  <a:pt x="2470381" y="1911489"/>
                </a:cubicBezTo>
                <a:lnTo>
                  <a:pt x="2477951" y="1910044"/>
                </a:lnTo>
                <a:lnTo>
                  <a:pt x="2478187" y="1910267"/>
                </a:lnTo>
                <a:cubicBezTo>
                  <a:pt x="2480012" y="1910490"/>
                  <a:pt x="2482569" y="1910217"/>
                  <a:pt x="2486339" y="1909244"/>
                </a:cubicBezTo>
                <a:lnTo>
                  <a:pt x="2491753" y="1907410"/>
                </a:lnTo>
                <a:lnTo>
                  <a:pt x="2506438" y="1904607"/>
                </a:lnTo>
                <a:lnTo>
                  <a:pt x="2512055" y="1905314"/>
                </a:lnTo>
                <a:cubicBezTo>
                  <a:pt x="2531909" y="1912973"/>
                  <a:pt x="2525790" y="1949139"/>
                  <a:pt x="2559550" y="1929886"/>
                </a:cubicBezTo>
                <a:cubicBezTo>
                  <a:pt x="2598368" y="1932405"/>
                  <a:pt x="2618373" y="1952531"/>
                  <a:pt x="2657743" y="1941427"/>
                </a:cubicBezTo>
                <a:cubicBezTo>
                  <a:pt x="2694066" y="1943866"/>
                  <a:pt x="2723489" y="1953496"/>
                  <a:pt x="2755845" y="1949581"/>
                </a:cubicBezTo>
                <a:cubicBezTo>
                  <a:pt x="2766710" y="1956423"/>
                  <a:pt x="2777851" y="1959550"/>
                  <a:pt x="2791790" y="1950948"/>
                </a:cubicBezTo>
                <a:cubicBezTo>
                  <a:pt x="2824975" y="1955867"/>
                  <a:pt x="2829653" y="1969486"/>
                  <a:pt x="2853980" y="1960379"/>
                </a:cubicBezTo>
                <a:cubicBezTo>
                  <a:pt x="2867339" y="1982719"/>
                  <a:pt x="2870664" y="1974650"/>
                  <a:pt x="2881292" y="1969035"/>
                </a:cubicBezTo>
                <a:lnTo>
                  <a:pt x="2882690" y="1968669"/>
                </a:lnTo>
                <a:lnTo>
                  <a:pt x="2884480" y="1971856"/>
                </a:lnTo>
                <a:lnTo>
                  <a:pt x="2889504" y="1973560"/>
                </a:lnTo>
                <a:lnTo>
                  <a:pt x="2904507" y="1973450"/>
                </a:lnTo>
                <a:lnTo>
                  <a:pt x="2910361" y="1972623"/>
                </a:lnTo>
                <a:cubicBezTo>
                  <a:pt x="2914314" y="1972346"/>
                  <a:pt x="2916841" y="1972538"/>
                  <a:pt x="2918476" y="1973085"/>
                </a:cubicBezTo>
                <a:cubicBezTo>
                  <a:pt x="2918519" y="1973172"/>
                  <a:pt x="2918565" y="1973259"/>
                  <a:pt x="2918608" y="1973346"/>
                </a:cubicBezTo>
                <a:lnTo>
                  <a:pt x="2926342" y="1973289"/>
                </a:lnTo>
                <a:cubicBezTo>
                  <a:pt x="2939546" y="1972624"/>
                  <a:pt x="2952540" y="1971432"/>
                  <a:pt x="2965031" y="1969856"/>
                </a:cubicBezTo>
                <a:cubicBezTo>
                  <a:pt x="2971305" y="1984385"/>
                  <a:pt x="3019698" y="1970246"/>
                  <a:pt x="3007773" y="1996347"/>
                </a:cubicBezTo>
                <a:cubicBezTo>
                  <a:pt x="3024413" y="1995002"/>
                  <a:pt x="3037063" y="1984582"/>
                  <a:pt x="3026997" y="2001580"/>
                </a:cubicBezTo>
                <a:cubicBezTo>
                  <a:pt x="3032338" y="2001634"/>
                  <a:pt x="3035193" y="2003280"/>
                  <a:pt x="3036901" y="2005710"/>
                </a:cubicBezTo>
                <a:lnTo>
                  <a:pt x="3037285" y="2006829"/>
                </a:lnTo>
                <a:lnTo>
                  <a:pt x="3074407" y="2003411"/>
                </a:lnTo>
                <a:lnTo>
                  <a:pt x="3078795" y="2004969"/>
                </a:lnTo>
                <a:lnTo>
                  <a:pt x="3103685" y="2000166"/>
                </a:lnTo>
                <a:lnTo>
                  <a:pt x="3116175" y="1999058"/>
                </a:lnTo>
                <a:lnTo>
                  <a:pt x="3120468" y="1995915"/>
                </a:lnTo>
                <a:cubicBezTo>
                  <a:pt x="3124679" y="1994091"/>
                  <a:pt x="3130170" y="1993504"/>
                  <a:pt x="3138514" y="1995716"/>
                </a:cubicBezTo>
                <a:lnTo>
                  <a:pt x="3140299" y="1996760"/>
                </a:lnTo>
                <a:lnTo>
                  <a:pt x="3156256" y="1992625"/>
                </a:lnTo>
                <a:cubicBezTo>
                  <a:pt x="3161579" y="1990603"/>
                  <a:pt x="3166532" y="1987932"/>
                  <a:pt x="3170922" y="1984357"/>
                </a:cubicBezTo>
                <a:cubicBezTo>
                  <a:pt x="3215296" y="2007127"/>
                  <a:pt x="3279153" y="1979394"/>
                  <a:pt x="3332263" y="1985792"/>
                </a:cubicBezTo>
                <a:cubicBezTo>
                  <a:pt x="3365071" y="1970632"/>
                  <a:pt x="3439000" y="1997025"/>
                  <a:pt x="3460591" y="1967471"/>
                </a:cubicBezTo>
                <a:cubicBezTo>
                  <a:pt x="3451444" y="2002870"/>
                  <a:pt x="3556491" y="1969109"/>
                  <a:pt x="3595015" y="1975790"/>
                </a:cubicBezTo>
                <a:cubicBezTo>
                  <a:pt x="3658347" y="1975113"/>
                  <a:pt x="3722805" y="1993634"/>
                  <a:pt x="3769101" y="1999150"/>
                </a:cubicBezTo>
                <a:cubicBezTo>
                  <a:pt x="3796708" y="2027471"/>
                  <a:pt x="3784478" y="2001987"/>
                  <a:pt x="3819178" y="2008885"/>
                </a:cubicBezTo>
                <a:cubicBezTo>
                  <a:pt x="3815893" y="1984013"/>
                  <a:pt x="3859241" y="2024909"/>
                  <a:pt x="3868628" y="1997548"/>
                </a:cubicBezTo>
                <a:cubicBezTo>
                  <a:pt x="3874646" y="1999671"/>
                  <a:pt x="3880179" y="2002589"/>
                  <a:pt x="3885662" y="2005723"/>
                </a:cubicBezTo>
                <a:lnTo>
                  <a:pt x="3888539" y="2007351"/>
                </a:lnTo>
                <a:lnTo>
                  <a:pt x="3901342" y="2009114"/>
                </a:lnTo>
                <a:lnTo>
                  <a:pt x="3903349" y="2015552"/>
                </a:lnTo>
                <a:lnTo>
                  <a:pt x="3921468" y="2022461"/>
                </a:lnTo>
                <a:cubicBezTo>
                  <a:pt x="3928503" y="2024132"/>
                  <a:pt x="3936363" y="2024854"/>
                  <a:pt x="3945480" y="2024047"/>
                </a:cubicBezTo>
                <a:cubicBezTo>
                  <a:pt x="3978176" y="2011092"/>
                  <a:pt x="4020619" y="2042364"/>
                  <a:pt x="4061250" y="2024945"/>
                </a:cubicBezTo>
                <a:cubicBezTo>
                  <a:pt x="4076090" y="2020726"/>
                  <a:pt x="4121392" y="2021057"/>
                  <a:pt x="4129570" y="2029272"/>
                </a:cubicBezTo>
                <a:cubicBezTo>
                  <a:pt x="4138935" y="2031020"/>
                  <a:pt x="4150099" y="2028050"/>
                  <a:pt x="4154036" y="2036868"/>
                </a:cubicBezTo>
                <a:cubicBezTo>
                  <a:pt x="4160735" y="2047472"/>
                  <a:pt x="4194512" y="2030907"/>
                  <a:pt x="4189204" y="2043474"/>
                </a:cubicBezTo>
                <a:cubicBezTo>
                  <a:pt x="4213171" y="2032123"/>
                  <a:pt x="4230703" y="2054320"/>
                  <a:pt x="4250119" y="2059743"/>
                </a:cubicBezTo>
                <a:cubicBezTo>
                  <a:pt x="4259612" y="2054119"/>
                  <a:pt x="4269863" y="2056925"/>
                  <a:pt x="4283096" y="2061464"/>
                </a:cubicBezTo>
                <a:lnTo>
                  <a:pt x="4301210" y="2067352"/>
                </a:lnTo>
                <a:lnTo>
                  <a:pt x="4308819" y="2066758"/>
                </a:lnTo>
                <a:cubicBezTo>
                  <a:pt x="4318024" y="2066868"/>
                  <a:pt x="4326429" y="2067593"/>
                  <a:pt x="4333907" y="2068098"/>
                </a:cubicBezTo>
                <a:lnTo>
                  <a:pt x="4348284" y="2068116"/>
                </a:lnTo>
                <a:lnTo>
                  <a:pt x="4354009" y="2067847"/>
                </a:lnTo>
                <a:lnTo>
                  <a:pt x="4366647" y="2061827"/>
                </a:lnTo>
                <a:lnTo>
                  <a:pt x="4383151" y="2064242"/>
                </a:lnTo>
                <a:lnTo>
                  <a:pt x="4401354" y="2058245"/>
                </a:lnTo>
                <a:cubicBezTo>
                  <a:pt x="4402457" y="2059998"/>
                  <a:pt x="4403942" y="2061629"/>
                  <a:pt x="4405765" y="2063081"/>
                </a:cubicBezTo>
                <a:lnTo>
                  <a:pt x="4420601" y="2068011"/>
                </a:lnTo>
                <a:lnTo>
                  <a:pt x="4433312" y="2062239"/>
                </a:lnTo>
                <a:cubicBezTo>
                  <a:pt x="4433913" y="2071826"/>
                  <a:pt x="4448053" y="2061159"/>
                  <a:pt x="4459938" y="2058655"/>
                </a:cubicBezTo>
                <a:lnTo>
                  <a:pt x="4467257" y="2059536"/>
                </a:lnTo>
                <a:lnTo>
                  <a:pt x="4492833" y="2051951"/>
                </a:lnTo>
                <a:cubicBezTo>
                  <a:pt x="4506830" y="2048890"/>
                  <a:pt x="4520326" y="2046915"/>
                  <a:pt x="4533444" y="2045543"/>
                </a:cubicBezTo>
                <a:lnTo>
                  <a:pt x="4579902" y="2042473"/>
                </a:lnTo>
                <a:lnTo>
                  <a:pt x="4593061" y="2036537"/>
                </a:lnTo>
                <a:cubicBezTo>
                  <a:pt x="4623093" y="2030020"/>
                  <a:pt x="4659310" y="2036776"/>
                  <a:pt x="4678455" y="2022033"/>
                </a:cubicBezTo>
                <a:cubicBezTo>
                  <a:pt x="4686902" y="2019123"/>
                  <a:pt x="4694854" y="2017915"/>
                  <a:pt x="4702453" y="2017770"/>
                </a:cubicBezTo>
                <a:lnTo>
                  <a:pt x="4723263" y="2019792"/>
                </a:lnTo>
                <a:lnTo>
                  <a:pt x="4728248" y="2025217"/>
                </a:lnTo>
                <a:lnTo>
                  <a:pt x="4741475" y="2023784"/>
                </a:lnTo>
                <a:lnTo>
                  <a:pt x="4745033" y="2024591"/>
                </a:lnTo>
                <a:cubicBezTo>
                  <a:pt x="4751823" y="2026159"/>
                  <a:pt x="4758560" y="2027516"/>
                  <a:pt x="4765390" y="2028029"/>
                </a:cubicBezTo>
                <a:cubicBezTo>
                  <a:pt x="4761540" y="2000715"/>
                  <a:pt x="4822843" y="2027885"/>
                  <a:pt x="4807902" y="2005868"/>
                </a:cubicBezTo>
                <a:cubicBezTo>
                  <a:pt x="4844760" y="2003930"/>
                  <a:pt x="4820870" y="1983482"/>
                  <a:pt x="4860989" y="2002871"/>
                </a:cubicBezTo>
                <a:cubicBezTo>
                  <a:pt x="4922008" y="1980146"/>
                  <a:pt x="5009783" y="1987933"/>
                  <a:pt x="5060738" y="1953707"/>
                </a:cubicBezTo>
                <a:cubicBezTo>
                  <a:pt x="5113014" y="1946308"/>
                  <a:pt x="5135414" y="1967863"/>
                  <a:pt x="5174646" y="1958475"/>
                </a:cubicBezTo>
                <a:cubicBezTo>
                  <a:pt x="5181576" y="1926245"/>
                  <a:pt x="5266302" y="1871146"/>
                  <a:pt x="5296127" y="1897377"/>
                </a:cubicBezTo>
                <a:cubicBezTo>
                  <a:pt x="5350570" y="1890601"/>
                  <a:pt x="5393378" y="1863736"/>
                  <a:pt x="5447102" y="1874045"/>
                </a:cubicBezTo>
                <a:cubicBezTo>
                  <a:pt x="5449663" y="1869724"/>
                  <a:pt x="5453194" y="1866097"/>
                  <a:pt x="5457394" y="1862976"/>
                </a:cubicBezTo>
                <a:lnTo>
                  <a:pt x="5470885" y="1855386"/>
                </a:lnTo>
                <a:lnTo>
                  <a:pt x="5473108" y="1855919"/>
                </a:lnTo>
                <a:cubicBezTo>
                  <a:pt x="5482234" y="1855961"/>
                  <a:pt x="5487271" y="1854115"/>
                  <a:pt x="5490487" y="1851442"/>
                </a:cubicBezTo>
                <a:lnTo>
                  <a:pt x="5493156" y="1847537"/>
                </a:lnTo>
                <a:lnTo>
                  <a:pt x="5504724" y="1843550"/>
                </a:lnTo>
                <a:lnTo>
                  <a:pt x="5526552" y="1833223"/>
                </a:lnTo>
                <a:lnTo>
                  <a:pt x="5531534" y="1833606"/>
                </a:lnTo>
                <a:lnTo>
                  <a:pt x="5565857" y="1821637"/>
                </a:lnTo>
                <a:lnTo>
                  <a:pt x="5566758" y="1822571"/>
                </a:lnTo>
                <a:cubicBezTo>
                  <a:pt x="5569560" y="1824391"/>
                  <a:pt x="5573104" y="1825220"/>
                  <a:pt x="5578300" y="1823998"/>
                </a:cubicBezTo>
                <a:cubicBezTo>
                  <a:pt x="5576590" y="1841977"/>
                  <a:pt x="5583913" y="1829412"/>
                  <a:pt x="5599385" y="1824219"/>
                </a:cubicBezTo>
                <a:cubicBezTo>
                  <a:pt x="5600181" y="1850985"/>
                  <a:pt x="5640346" y="1826505"/>
                  <a:pt x="5653291" y="1838330"/>
                </a:cubicBezTo>
                <a:cubicBezTo>
                  <a:pt x="5664639" y="1833911"/>
                  <a:pt x="5676656" y="1829727"/>
                  <a:pt x="5689123" y="1825972"/>
                </a:cubicBezTo>
                <a:lnTo>
                  <a:pt x="5696583" y="1824080"/>
                </a:lnTo>
                <a:lnTo>
                  <a:pt x="5696836" y="1824287"/>
                </a:lnTo>
                <a:cubicBezTo>
                  <a:pt x="5698678" y="1824400"/>
                  <a:pt x="5701213" y="1823974"/>
                  <a:pt x="5704910" y="1822779"/>
                </a:cubicBezTo>
                <a:lnTo>
                  <a:pt x="5710186" y="1820629"/>
                </a:lnTo>
                <a:lnTo>
                  <a:pt x="5724662" y="1816957"/>
                </a:lnTo>
                <a:lnTo>
                  <a:pt x="5730330" y="1817323"/>
                </a:lnTo>
                <a:lnTo>
                  <a:pt x="5733569" y="1819818"/>
                </a:lnTo>
                <a:lnTo>
                  <a:pt x="5734751" y="1819150"/>
                </a:lnTo>
                <a:cubicBezTo>
                  <a:pt x="5742385" y="1811473"/>
                  <a:pt x="5741789" y="1803283"/>
                  <a:pt x="5765286" y="1820584"/>
                </a:cubicBezTo>
                <a:cubicBezTo>
                  <a:pt x="5784532" y="1806446"/>
                  <a:pt x="5795499" y="1817814"/>
                  <a:pt x="5829951" y="1814425"/>
                </a:cubicBezTo>
                <a:cubicBezTo>
                  <a:pt x="5839381" y="1803221"/>
                  <a:pt x="5851644" y="1803437"/>
                  <a:pt x="5865400" y="1807121"/>
                </a:cubicBezTo>
                <a:cubicBezTo>
                  <a:pt x="5894873" y="1795832"/>
                  <a:pt x="5927910" y="1797657"/>
                  <a:pt x="5964230" y="1791246"/>
                </a:cubicBezTo>
                <a:cubicBezTo>
                  <a:pt x="5997095" y="1771694"/>
                  <a:pt x="6025977" y="1785382"/>
                  <a:pt x="6064751" y="1778450"/>
                </a:cubicBezTo>
                <a:cubicBezTo>
                  <a:pt x="6088334" y="1752766"/>
                  <a:pt x="6099508" y="1787374"/>
                  <a:pt x="6122352" y="1789671"/>
                </a:cubicBezTo>
                <a:lnTo>
                  <a:pt x="6128122" y="1788981"/>
                </a:lnTo>
                <a:lnTo>
                  <a:pt x="6141014" y="1782915"/>
                </a:lnTo>
                <a:lnTo>
                  <a:pt x="6145388" y="1779947"/>
                </a:lnTo>
                <a:cubicBezTo>
                  <a:pt x="6148578" y="1778158"/>
                  <a:pt x="6150926" y="1777299"/>
                  <a:pt x="6152799" y="1777068"/>
                </a:cubicBezTo>
                <a:lnTo>
                  <a:pt x="6153131" y="1777217"/>
                </a:lnTo>
                <a:lnTo>
                  <a:pt x="6159777" y="1774090"/>
                </a:lnTo>
                <a:cubicBezTo>
                  <a:pt x="6170646" y="1768312"/>
                  <a:pt x="6180893" y="1762216"/>
                  <a:pt x="6190386" y="1756022"/>
                </a:cubicBezTo>
                <a:cubicBezTo>
                  <a:pt x="6207960" y="1764717"/>
                  <a:pt x="6238019" y="1734533"/>
                  <a:pt x="6249518" y="1759399"/>
                </a:cubicBezTo>
                <a:cubicBezTo>
                  <a:pt x="6262790" y="1751731"/>
                  <a:pt x="6265029" y="1738657"/>
                  <a:pt x="6270527" y="1755769"/>
                </a:cubicBezTo>
                <a:cubicBezTo>
                  <a:pt x="6275192" y="1753681"/>
                  <a:pt x="6279041" y="1753811"/>
                  <a:pt x="6282550" y="1755003"/>
                </a:cubicBezTo>
                <a:lnTo>
                  <a:pt x="6283816" y="1755712"/>
                </a:lnTo>
                <a:lnTo>
                  <a:pt x="6313084" y="1738281"/>
                </a:lnTo>
                <a:lnTo>
                  <a:pt x="6318182" y="1737732"/>
                </a:lnTo>
                <a:lnTo>
                  <a:pt x="6335709" y="1724111"/>
                </a:lnTo>
                <a:lnTo>
                  <a:pt x="6345588" y="1718279"/>
                </a:lnTo>
                <a:lnTo>
                  <a:pt x="6346673" y="1714145"/>
                </a:lnTo>
                <a:cubicBezTo>
                  <a:pt x="6348796" y="1711062"/>
                  <a:pt x="6353055" y="1708421"/>
                  <a:pt x="6362126" y="1706799"/>
                </a:cubicBezTo>
                <a:lnTo>
                  <a:pt x="6364545" y="1706892"/>
                </a:lnTo>
                <a:cubicBezTo>
                  <a:pt x="6367637" y="1703281"/>
                  <a:pt x="6424942" y="1698254"/>
                  <a:pt x="6464076" y="1679171"/>
                </a:cubicBezTo>
                <a:cubicBezTo>
                  <a:pt x="6504464" y="1655724"/>
                  <a:pt x="6547114" y="1618110"/>
                  <a:pt x="6599352" y="1592397"/>
                </a:cubicBezTo>
                <a:cubicBezTo>
                  <a:pt x="6621028" y="1623320"/>
                  <a:pt x="6702628" y="1477903"/>
                  <a:pt x="6694106" y="1530854"/>
                </a:cubicBezTo>
                <a:cubicBezTo>
                  <a:pt x="6709146" y="1521510"/>
                  <a:pt x="6782557" y="1496994"/>
                  <a:pt x="6779808" y="1510598"/>
                </a:cubicBezTo>
                <a:cubicBezTo>
                  <a:pt x="6816671" y="1469344"/>
                  <a:pt x="6859225" y="1490432"/>
                  <a:pt x="6910674" y="1458095"/>
                </a:cubicBezTo>
                <a:cubicBezTo>
                  <a:pt x="6958236" y="1468911"/>
                  <a:pt x="6926351" y="1454150"/>
                  <a:pt x="6962144" y="1445637"/>
                </a:cubicBezTo>
                <a:cubicBezTo>
                  <a:pt x="6938512" y="1427780"/>
                  <a:pt x="7010208" y="1442012"/>
                  <a:pt x="6995460" y="1417188"/>
                </a:cubicBezTo>
                <a:lnTo>
                  <a:pt x="7017033" y="1416698"/>
                </a:lnTo>
                <a:lnTo>
                  <a:pt x="7020886" y="1416805"/>
                </a:lnTo>
                <a:lnTo>
                  <a:pt x="7033438" y="1413061"/>
                </a:lnTo>
                <a:lnTo>
                  <a:pt x="7040555" y="1417220"/>
                </a:lnTo>
                <a:lnTo>
                  <a:pt x="7062011" y="1415322"/>
                </a:lnTo>
                <a:cubicBezTo>
                  <a:pt x="7069494" y="1413805"/>
                  <a:pt x="7076899" y="1411231"/>
                  <a:pt x="7084117" y="1406974"/>
                </a:cubicBezTo>
                <a:cubicBezTo>
                  <a:pt x="7101577" y="1383961"/>
                  <a:pt x="7164447" y="1391139"/>
                  <a:pt x="7185047" y="1361519"/>
                </a:cubicBezTo>
                <a:cubicBezTo>
                  <a:pt x="7194363" y="1352352"/>
                  <a:pt x="7233839" y="1334552"/>
                  <a:pt x="7247783" y="1337622"/>
                </a:cubicBezTo>
                <a:cubicBezTo>
                  <a:pt x="7257348" y="1335236"/>
                  <a:pt x="7264529" y="1328498"/>
                  <a:pt x="7275307" y="1333722"/>
                </a:cubicBezTo>
                <a:cubicBezTo>
                  <a:pt x="7289966" y="1339225"/>
                  <a:pt x="7305349" y="1312996"/>
                  <a:pt x="7311261" y="1324795"/>
                </a:cubicBezTo>
                <a:cubicBezTo>
                  <a:pt x="7322509" y="1306494"/>
                  <a:pt x="7356236" y="1316612"/>
                  <a:pt x="7377571" y="1313050"/>
                </a:cubicBezTo>
                <a:cubicBezTo>
                  <a:pt x="7384603" y="1296817"/>
                  <a:pt x="7422434" y="1305349"/>
                  <a:pt x="7461694" y="1290297"/>
                </a:cubicBezTo>
                <a:cubicBezTo>
                  <a:pt x="7468925" y="1271946"/>
                  <a:pt x="7488273" y="1280301"/>
                  <a:pt x="7507193" y="1251613"/>
                </a:cubicBezTo>
                <a:cubicBezTo>
                  <a:pt x="7509613" y="1252526"/>
                  <a:pt x="7512260" y="1253190"/>
                  <a:pt x="7515052" y="1253584"/>
                </a:cubicBezTo>
                <a:cubicBezTo>
                  <a:pt x="7531272" y="1255869"/>
                  <a:pt x="7548775" y="1248744"/>
                  <a:pt x="7554146" y="1237669"/>
                </a:cubicBezTo>
                <a:cubicBezTo>
                  <a:pt x="7587383" y="1195873"/>
                  <a:pt x="7632956" y="1177588"/>
                  <a:pt x="7671846" y="1155347"/>
                </a:cubicBezTo>
                <a:cubicBezTo>
                  <a:pt x="7717626" y="1132532"/>
                  <a:pt x="7704339" y="1170169"/>
                  <a:pt x="7748774" y="1124980"/>
                </a:cubicBezTo>
                <a:cubicBezTo>
                  <a:pt x="7761564" y="1130678"/>
                  <a:pt x="7769446" y="1127888"/>
                  <a:pt x="7779182" y="1118490"/>
                </a:cubicBezTo>
                <a:cubicBezTo>
                  <a:pt x="7801901" y="1108032"/>
                  <a:pt x="7816047" y="1129940"/>
                  <a:pt x="7829932" y="1107346"/>
                </a:cubicBezTo>
                <a:cubicBezTo>
                  <a:pt x="7834286" y="1120482"/>
                  <a:pt x="7877354" y="1093242"/>
                  <a:pt x="7875510" y="1109570"/>
                </a:cubicBezTo>
                <a:cubicBezTo>
                  <a:pt x="7898453" y="1113571"/>
                  <a:pt x="7893102" y="1093377"/>
                  <a:pt x="7914918" y="1096070"/>
                </a:cubicBezTo>
                <a:cubicBezTo>
                  <a:pt x="7933463" y="1091055"/>
                  <a:pt x="7896037" y="1088002"/>
                  <a:pt x="7914188" y="1079287"/>
                </a:cubicBezTo>
                <a:cubicBezTo>
                  <a:pt x="7937737" y="1070775"/>
                  <a:pt x="7922008" y="1049943"/>
                  <a:pt x="7959552" y="1069277"/>
                </a:cubicBezTo>
                <a:cubicBezTo>
                  <a:pt x="7978616" y="1052937"/>
                  <a:pt x="7992226" y="1062990"/>
                  <a:pt x="8029450" y="1055589"/>
                </a:cubicBezTo>
                <a:lnTo>
                  <a:pt x="8038422" y="1049493"/>
                </a:lnTo>
                <a:lnTo>
                  <a:pt x="8053585" y="1058943"/>
                </a:lnTo>
                <a:cubicBezTo>
                  <a:pt x="8061619" y="1062358"/>
                  <a:pt x="8070634" y="1063636"/>
                  <a:pt x="8081474" y="1059840"/>
                </a:cubicBezTo>
                <a:cubicBezTo>
                  <a:pt x="8141491" y="1015057"/>
                  <a:pt x="8090266" y="1080479"/>
                  <a:pt x="8197391" y="1038853"/>
                </a:cubicBezTo>
                <a:cubicBezTo>
                  <a:pt x="8201677" y="1033108"/>
                  <a:pt x="8217224" y="1033020"/>
                  <a:pt x="8218531" y="1038736"/>
                </a:cubicBezTo>
                <a:cubicBezTo>
                  <a:pt x="8224749" y="1034989"/>
                  <a:pt x="8236410" y="1019803"/>
                  <a:pt x="8242405" y="1027800"/>
                </a:cubicBezTo>
                <a:cubicBezTo>
                  <a:pt x="8260401" y="1023020"/>
                  <a:pt x="8277595" y="1016764"/>
                  <a:pt x="8293586" y="1009216"/>
                </a:cubicBezTo>
                <a:lnTo>
                  <a:pt x="8325267" y="990249"/>
                </a:lnTo>
                <a:lnTo>
                  <a:pt x="8335565" y="995156"/>
                </a:lnTo>
                <a:cubicBezTo>
                  <a:pt x="8342208" y="997234"/>
                  <a:pt x="8349366" y="997680"/>
                  <a:pt x="8357350" y="994276"/>
                </a:cubicBezTo>
                <a:cubicBezTo>
                  <a:pt x="8398773" y="957879"/>
                  <a:pt x="8366593" y="1009035"/>
                  <a:pt x="8445003" y="972367"/>
                </a:cubicBezTo>
                <a:cubicBezTo>
                  <a:pt x="8447663" y="967887"/>
                  <a:pt x="8459739" y="966961"/>
                  <a:pt x="8461421" y="971111"/>
                </a:cubicBezTo>
                <a:cubicBezTo>
                  <a:pt x="8465819" y="968000"/>
                  <a:pt x="8473109" y="956137"/>
                  <a:pt x="8478704" y="961712"/>
                </a:cubicBezTo>
                <a:cubicBezTo>
                  <a:pt x="8505565" y="952663"/>
                  <a:pt x="8529238" y="939426"/>
                  <a:pt x="8547429" y="923277"/>
                </a:cubicBezTo>
                <a:cubicBezTo>
                  <a:pt x="8576531" y="919061"/>
                  <a:pt x="8579138" y="912461"/>
                  <a:pt x="8579319" y="905576"/>
                </a:cubicBezTo>
                <a:cubicBezTo>
                  <a:pt x="8579529" y="904096"/>
                  <a:pt x="8579740" y="902618"/>
                  <a:pt x="8579950" y="901139"/>
                </a:cubicBezTo>
                <a:lnTo>
                  <a:pt x="8589038" y="903946"/>
                </a:lnTo>
                <a:cubicBezTo>
                  <a:pt x="8598255" y="904433"/>
                  <a:pt x="8605836" y="900079"/>
                  <a:pt x="8612581" y="893445"/>
                </a:cubicBezTo>
                <a:lnTo>
                  <a:pt x="8620213" y="884417"/>
                </a:lnTo>
                <a:lnTo>
                  <a:pt x="8636849" y="879570"/>
                </a:lnTo>
                <a:cubicBezTo>
                  <a:pt x="8647569" y="875664"/>
                  <a:pt x="8658506" y="871048"/>
                  <a:pt x="8678353" y="868709"/>
                </a:cubicBezTo>
                <a:cubicBezTo>
                  <a:pt x="8676250" y="844726"/>
                  <a:pt x="8711895" y="858913"/>
                  <a:pt x="8721366" y="848445"/>
                </a:cubicBezTo>
                <a:cubicBezTo>
                  <a:pt x="8730651" y="852242"/>
                  <a:pt x="8737642" y="851631"/>
                  <a:pt x="8743257" y="848457"/>
                </a:cubicBezTo>
                <a:lnTo>
                  <a:pt x="8755719" y="834419"/>
                </a:lnTo>
                <a:lnTo>
                  <a:pt x="8776970" y="830126"/>
                </a:lnTo>
                <a:cubicBezTo>
                  <a:pt x="8786153" y="826014"/>
                  <a:pt x="8792888" y="819621"/>
                  <a:pt x="8795998" y="809645"/>
                </a:cubicBezTo>
                <a:cubicBezTo>
                  <a:pt x="8805952" y="821837"/>
                  <a:pt x="8809794" y="841181"/>
                  <a:pt x="8837498" y="830583"/>
                </a:cubicBezTo>
                <a:cubicBezTo>
                  <a:pt x="8851172" y="827584"/>
                  <a:pt x="8868029" y="799681"/>
                  <a:pt x="8878040" y="791651"/>
                </a:cubicBezTo>
                <a:lnTo>
                  <a:pt x="8897564" y="782401"/>
                </a:lnTo>
                <a:lnTo>
                  <a:pt x="8905560" y="786219"/>
                </a:lnTo>
                <a:lnTo>
                  <a:pt x="8917778" y="783256"/>
                </a:lnTo>
                <a:lnTo>
                  <a:pt x="8914746" y="775031"/>
                </a:lnTo>
                <a:lnTo>
                  <a:pt x="8947030" y="764252"/>
                </a:lnTo>
                <a:cubicBezTo>
                  <a:pt x="8970788" y="755523"/>
                  <a:pt x="8988067" y="745115"/>
                  <a:pt x="8977138" y="726774"/>
                </a:cubicBezTo>
                <a:cubicBezTo>
                  <a:pt x="8977490" y="701480"/>
                  <a:pt x="9039667" y="723232"/>
                  <a:pt x="9028928" y="698996"/>
                </a:cubicBezTo>
                <a:cubicBezTo>
                  <a:pt x="9056296" y="708989"/>
                  <a:pt x="9080686" y="673518"/>
                  <a:pt x="9114263" y="665106"/>
                </a:cubicBezTo>
                <a:cubicBezTo>
                  <a:pt x="9115667" y="652470"/>
                  <a:pt x="9123557" y="650905"/>
                  <a:pt x="9139429" y="653134"/>
                </a:cubicBezTo>
                <a:cubicBezTo>
                  <a:pt x="9248531" y="629411"/>
                  <a:pt x="9343720" y="468354"/>
                  <a:pt x="9380600" y="515628"/>
                </a:cubicBezTo>
                <a:cubicBezTo>
                  <a:pt x="9406272" y="509931"/>
                  <a:pt x="9503943" y="538669"/>
                  <a:pt x="9561831" y="513591"/>
                </a:cubicBezTo>
                <a:cubicBezTo>
                  <a:pt x="9577802" y="480860"/>
                  <a:pt x="9713285" y="478736"/>
                  <a:pt x="9742561" y="469315"/>
                </a:cubicBezTo>
                <a:cubicBezTo>
                  <a:pt x="9742569" y="450758"/>
                  <a:pt x="9797169" y="453829"/>
                  <a:pt x="9784394" y="429345"/>
                </a:cubicBezTo>
                <a:cubicBezTo>
                  <a:pt x="9787055" y="417172"/>
                  <a:pt x="9801869" y="413844"/>
                  <a:pt x="9811914" y="421889"/>
                </a:cubicBezTo>
                <a:cubicBezTo>
                  <a:pt x="9828901" y="415568"/>
                  <a:pt x="9835642" y="400341"/>
                  <a:pt x="9858388" y="412158"/>
                </a:cubicBezTo>
                <a:cubicBezTo>
                  <a:pt x="9881945" y="404057"/>
                  <a:pt x="9894276" y="360744"/>
                  <a:pt x="9921770" y="380896"/>
                </a:cubicBezTo>
                <a:cubicBezTo>
                  <a:pt x="9930032" y="337884"/>
                  <a:pt x="10038117" y="312408"/>
                  <a:pt x="10084861" y="294587"/>
                </a:cubicBezTo>
                <a:cubicBezTo>
                  <a:pt x="10141631" y="278266"/>
                  <a:pt x="10188248" y="249698"/>
                  <a:pt x="10271351" y="227987"/>
                </a:cubicBezTo>
                <a:cubicBezTo>
                  <a:pt x="10362764" y="229558"/>
                  <a:pt x="10358378" y="196042"/>
                  <a:pt x="10424673" y="178078"/>
                </a:cubicBezTo>
                <a:cubicBezTo>
                  <a:pt x="10452909" y="162753"/>
                  <a:pt x="10514634" y="185033"/>
                  <a:pt x="10534657" y="156701"/>
                </a:cubicBezTo>
                <a:cubicBezTo>
                  <a:pt x="10595265" y="170910"/>
                  <a:pt x="10637600" y="149657"/>
                  <a:pt x="10726300" y="150292"/>
                </a:cubicBezTo>
                <a:cubicBezTo>
                  <a:pt x="10775756" y="148210"/>
                  <a:pt x="10805324" y="153235"/>
                  <a:pt x="10861177" y="138253"/>
                </a:cubicBezTo>
                <a:cubicBezTo>
                  <a:pt x="10888992" y="99450"/>
                  <a:pt x="10971843" y="126363"/>
                  <a:pt x="10995894" y="78271"/>
                </a:cubicBezTo>
                <a:cubicBezTo>
                  <a:pt x="11009945" y="87061"/>
                  <a:pt x="11016683" y="79738"/>
                  <a:pt x="11031776" y="74275"/>
                </a:cubicBezTo>
                <a:cubicBezTo>
                  <a:pt x="11049588" y="91553"/>
                  <a:pt x="11064655" y="65479"/>
                  <a:pt x="11082485" y="73705"/>
                </a:cubicBezTo>
                <a:cubicBezTo>
                  <a:pt x="11124351" y="51595"/>
                  <a:pt x="11194283" y="44212"/>
                  <a:pt x="11230739" y="34792"/>
                </a:cubicBezTo>
                <a:cubicBezTo>
                  <a:pt x="11248967" y="30081"/>
                  <a:pt x="11257520" y="13218"/>
                  <a:pt x="11268645" y="482"/>
                </a:cubicBezTo>
                <a:lnTo>
                  <a:pt x="11269336" y="3"/>
                </a:lnTo>
                <a:lnTo>
                  <a:pt x="0" y="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9659C5-C6BF-1A4F-B672-D9F3AF2B9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318" y="381663"/>
            <a:ext cx="7223106" cy="826935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Block 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07726-809A-AE45-A326-5350A762C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318" y="1256307"/>
            <a:ext cx="5553331" cy="572493"/>
          </a:xfrm>
        </p:spPr>
        <p:txBody>
          <a:bodyPr>
            <a:normAutofit/>
          </a:bodyPr>
          <a:lstStyle/>
          <a:p>
            <a:pPr algn="l"/>
            <a:r>
              <a:rPr lang="en-US" sz="1800"/>
              <a:t>By Alex Joslin</a:t>
            </a:r>
          </a:p>
        </p:txBody>
      </p:sp>
    </p:spTree>
    <p:extLst>
      <p:ext uri="{BB962C8B-B14F-4D97-AF65-F5344CB8AC3E}">
        <p14:creationId xmlns:p14="http://schemas.microsoft.com/office/powerpoint/2010/main" val="142623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025B-8E34-674A-B099-4F05FD42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The blockchain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253AC7A-C2D5-B64B-AB3D-D40D896C490B}"/>
              </a:ext>
            </a:extLst>
          </p:cNvPr>
          <p:cNvSpPr/>
          <p:nvPr/>
        </p:nvSpPr>
        <p:spPr>
          <a:xfrm>
            <a:off x="4814886" y="4011251"/>
            <a:ext cx="2392483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👨🏻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👩🏽‍🦳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1.5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sd5KfoE3jsN93ub...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niuU4g2L1Wbz9Z...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4E18F6B-8A60-CC48-B9A0-77D7FDEBEEA2}"/>
              </a:ext>
            </a:extLst>
          </p:cNvPr>
          <p:cNvSpPr/>
          <p:nvPr/>
        </p:nvSpPr>
        <p:spPr>
          <a:xfrm>
            <a:off x="7975601" y="4011251"/>
            <a:ext cx="2392482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👩🏼‍🦱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🧓🏻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hsC49jsMA2kKS23...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sd5KfoE3jsN93ub...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6B93419-16EE-214E-84DF-458422A5A4D2}"/>
              </a:ext>
            </a:extLst>
          </p:cNvPr>
          <p:cNvSpPr/>
          <p:nvPr/>
        </p:nvSpPr>
        <p:spPr>
          <a:xfrm>
            <a:off x="1654172" y="4011251"/>
            <a:ext cx="2392483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🧓🏻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👨🏼‍🦰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3.5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 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niuU4g2L1Wbz9Z...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sjs9do5HeW4M2...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FA2EF020-FF5D-AB41-81A8-41D35FBBB83A}"/>
              </a:ext>
            </a:extLst>
          </p:cNvPr>
          <p:cNvSpPr/>
          <p:nvPr/>
        </p:nvSpPr>
        <p:spPr>
          <a:xfrm>
            <a:off x="2113754" y="2032605"/>
            <a:ext cx="1643063" cy="1628775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FB84078E-818D-4C49-B969-8D6F4CBD6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399" y="2792441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be 19">
            <a:extLst>
              <a:ext uri="{FF2B5EF4-FFF2-40B4-BE49-F238E27FC236}">
                <a16:creationId xmlns:a16="http://schemas.microsoft.com/office/drawing/2014/main" id="{B40E313A-582A-B84F-85B5-52AC8BC3E521}"/>
              </a:ext>
            </a:extLst>
          </p:cNvPr>
          <p:cNvSpPr/>
          <p:nvPr/>
        </p:nvSpPr>
        <p:spPr>
          <a:xfrm>
            <a:off x="5274468" y="2032605"/>
            <a:ext cx="1643063" cy="1628775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31F63F2-A80A-7944-9320-DEDBFD3E8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2726169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be 21">
            <a:extLst>
              <a:ext uri="{FF2B5EF4-FFF2-40B4-BE49-F238E27FC236}">
                <a16:creationId xmlns:a16="http://schemas.microsoft.com/office/drawing/2014/main" id="{F29338DB-B5EA-2A49-8B43-0A700FEE8878}"/>
              </a:ext>
            </a:extLst>
          </p:cNvPr>
          <p:cNvSpPr/>
          <p:nvPr/>
        </p:nvSpPr>
        <p:spPr>
          <a:xfrm>
            <a:off x="8435182" y="2032605"/>
            <a:ext cx="1643063" cy="162877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7129E31B-7389-644A-9501-68FE585CD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5" y="2792441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be 23">
            <a:extLst>
              <a:ext uri="{FF2B5EF4-FFF2-40B4-BE49-F238E27FC236}">
                <a16:creationId xmlns:a16="http://schemas.microsoft.com/office/drawing/2014/main" id="{6FF629FC-BA79-BB40-AA80-8971FE954630}"/>
              </a:ext>
            </a:extLst>
          </p:cNvPr>
          <p:cNvSpPr/>
          <p:nvPr/>
        </p:nvSpPr>
        <p:spPr>
          <a:xfrm>
            <a:off x="-1046960" y="2032605"/>
            <a:ext cx="1643063" cy="16287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B4FDEAED-B8B2-E843-90ED-5D57B3A3E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827" y="2666444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be 25">
            <a:extLst>
              <a:ext uri="{FF2B5EF4-FFF2-40B4-BE49-F238E27FC236}">
                <a16:creationId xmlns:a16="http://schemas.microsoft.com/office/drawing/2014/main" id="{C5044D7A-8549-6E4E-B197-2A55DB191AA5}"/>
              </a:ext>
            </a:extLst>
          </p:cNvPr>
          <p:cNvSpPr/>
          <p:nvPr/>
        </p:nvSpPr>
        <p:spPr>
          <a:xfrm>
            <a:off x="11595896" y="1978053"/>
            <a:ext cx="1643063" cy="1628775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8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DEEF-25DB-4541-862E-B792E1A5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 Network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59777B-102E-8D42-8F5C-CBBFCE910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78" y="2428888"/>
            <a:ext cx="9810603" cy="4132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CA76A7-0EE0-F54E-99D6-345D8A7B5C0C}"/>
              </a:ext>
            </a:extLst>
          </p:cNvPr>
          <p:cNvSpPr txBox="1"/>
          <p:nvPr/>
        </p:nvSpPr>
        <p:spPr>
          <a:xfrm>
            <a:off x="1050879" y="1825625"/>
            <a:ext cx="612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time a new user joins the block chain, they get a copy of it</a:t>
            </a:r>
          </a:p>
        </p:txBody>
      </p:sp>
    </p:spTree>
    <p:extLst>
      <p:ext uri="{BB962C8B-B14F-4D97-AF65-F5344CB8AC3E}">
        <p14:creationId xmlns:p14="http://schemas.microsoft.com/office/powerpoint/2010/main" val="348381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DEEF-25DB-4541-862E-B792E1A5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 Network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59777B-102E-8D42-8F5C-CBBFCE910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78" y="2428888"/>
            <a:ext cx="9810603" cy="4132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CA76A7-0EE0-F54E-99D6-345D8A7B5C0C}"/>
              </a:ext>
            </a:extLst>
          </p:cNvPr>
          <p:cNvSpPr txBox="1"/>
          <p:nvPr/>
        </p:nvSpPr>
        <p:spPr>
          <a:xfrm>
            <a:off x="1050879" y="1825625"/>
            <a:ext cx="612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time a new user joins the block chain, they get a copy of it</a:t>
            </a:r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CD6E9321-177E-104A-BF69-0B0934F944E0}"/>
              </a:ext>
            </a:extLst>
          </p:cNvPr>
          <p:cNvSpPr/>
          <p:nvPr/>
        </p:nvSpPr>
        <p:spPr>
          <a:xfrm>
            <a:off x="8740098" y="2639696"/>
            <a:ext cx="1257342" cy="121602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4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DEEF-25DB-4541-862E-B792E1A5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 Network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59777B-102E-8D42-8F5C-CBBFCE910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78" y="2428888"/>
            <a:ext cx="9810603" cy="4132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CA76A7-0EE0-F54E-99D6-345D8A7B5C0C}"/>
              </a:ext>
            </a:extLst>
          </p:cNvPr>
          <p:cNvSpPr txBox="1"/>
          <p:nvPr/>
        </p:nvSpPr>
        <p:spPr>
          <a:xfrm>
            <a:off x="1050879" y="1825625"/>
            <a:ext cx="612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time a new user joins the block chain, they get a copy of it</a:t>
            </a:r>
          </a:p>
        </p:txBody>
      </p:sp>
    </p:spTree>
    <p:extLst>
      <p:ext uri="{BB962C8B-B14F-4D97-AF65-F5344CB8AC3E}">
        <p14:creationId xmlns:p14="http://schemas.microsoft.com/office/powerpoint/2010/main" val="143659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2050" name="Picture 2" descr="What Is Cryptocurrency?">
            <a:extLst>
              <a:ext uri="{FF2B5EF4-FFF2-40B4-BE49-F238E27FC236}">
                <a16:creationId xmlns:a16="http://schemas.microsoft.com/office/drawing/2014/main" id="{E1AC9FB7-FEEE-1D4E-86E9-2C40A59B46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F6EE1C8D-9233-4EBC-9B68-862FDCA26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906504"/>
            <a:ext cx="12192002" cy="1951997"/>
          </a:xfrm>
          <a:custGeom>
            <a:avLst/>
            <a:gdLst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285754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74735 w 12192002"/>
              <a:gd name="connsiteY94" fmla="*/ 1132363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12382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2192002" h="2122526">
                <a:moveTo>
                  <a:pt x="5626960" y="0"/>
                </a:moveTo>
                <a:lnTo>
                  <a:pt x="5758918" y="1023"/>
                </a:lnTo>
                <a:lnTo>
                  <a:pt x="5957375" y="16715"/>
                </a:lnTo>
                <a:cubicBezTo>
                  <a:pt x="5970127" y="20033"/>
                  <a:pt x="5998679" y="20946"/>
                  <a:pt x="6010090" y="20359"/>
                </a:cubicBezTo>
                <a:lnTo>
                  <a:pt x="6041282" y="15266"/>
                </a:lnTo>
                <a:lnTo>
                  <a:pt x="6048637" y="6917"/>
                </a:lnTo>
                <a:lnTo>
                  <a:pt x="6068529" y="7600"/>
                </a:lnTo>
                <a:lnTo>
                  <a:pt x="6073847" y="6063"/>
                </a:lnTo>
                <a:cubicBezTo>
                  <a:pt x="6090539" y="9219"/>
                  <a:pt x="6128055" y="22767"/>
                  <a:pt x="6168673" y="26525"/>
                </a:cubicBezTo>
                <a:cubicBezTo>
                  <a:pt x="6209291" y="30283"/>
                  <a:pt x="6297550" y="13090"/>
                  <a:pt x="6317559" y="28612"/>
                </a:cubicBezTo>
                <a:cubicBezTo>
                  <a:pt x="6409695" y="55045"/>
                  <a:pt x="6472153" y="31322"/>
                  <a:pt x="6549454" y="75412"/>
                </a:cubicBezTo>
                <a:cubicBezTo>
                  <a:pt x="6628105" y="80632"/>
                  <a:pt x="6649105" y="94733"/>
                  <a:pt x="6708221" y="104188"/>
                </a:cubicBezTo>
                <a:cubicBezTo>
                  <a:pt x="6787988" y="118277"/>
                  <a:pt x="6871921" y="137351"/>
                  <a:pt x="6904145" y="132143"/>
                </a:cubicBezTo>
                <a:cubicBezTo>
                  <a:pt x="6943644" y="126545"/>
                  <a:pt x="6937527" y="150711"/>
                  <a:pt x="7018495" y="161649"/>
                </a:cubicBezTo>
                <a:cubicBezTo>
                  <a:pt x="7050188" y="159320"/>
                  <a:pt x="7061147" y="160297"/>
                  <a:pt x="7096987" y="161275"/>
                </a:cubicBezTo>
                <a:lnTo>
                  <a:pt x="7170807" y="173503"/>
                </a:lnTo>
                <a:cubicBezTo>
                  <a:pt x="7184505" y="172489"/>
                  <a:pt x="7192111" y="174628"/>
                  <a:pt x="7197003" y="178151"/>
                </a:cubicBezTo>
                <a:lnTo>
                  <a:pt x="7201101" y="183509"/>
                </a:lnTo>
                <a:lnTo>
                  <a:pt x="7218559" y="188059"/>
                </a:lnTo>
                <a:lnTo>
                  <a:pt x="7310852" y="213308"/>
                </a:lnTo>
                <a:lnTo>
                  <a:pt x="7312179" y="211866"/>
                </a:lnTo>
                <a:cubicBezTo>
                  <a:pt x="7333989" y="206326"/>
                  <a:pt x="7374788" y="205221"/>
                  <a:pt x="7405390" y="202271"/>
                </a:cubicBezTo>
                <a:cubicBezTo>
                  <a:pt x="7422527" y="207464"/>
                  <a:pt x="7476985" y="190048"/>
                  <a:pt x="7495794" y="194166"/>
                </a:cubicBezTo>
                <a:lnTo>
                  <a:pt x="7507039" y="196118"/>
                </a:lnTo>
                <a:lnTo>
                  <a:pt x="7507411" y="195791"/>
                </a:lnTo>
                <a:cubicBezTo>
                  <a:pt x="7510172" y="195437"/>
                  <a:pt x="7513992" y="195787"/>
                  <a:pt x="7519570" y="197126"/>
                </a:cubicBezTo>
                <a:lnTo>
                  <a:pt x="7527542" y="199679"/>
                </a:lnTo>
                <a:lnTo>
                  <a:pt x="7614346" y="205507"/>
                </a:lnTo>
                <a:lnTo>
                  <a:pt x="7718744" y="202036"/>
                </a:lnTo>
                <a:cubicBezTo>
                  <a:pt x="7780965" y="210608"/>
                  <a:pt x="7835119" y="212839"/>
                  <a:pt x="7905407" y="227751"/>
                </a:cubicBezTo>
                <a:cubicBezTo>
                  <a:pt x="7967070" y="225346"/>
                  <a:pt x="8025467" y="246582"/>
                  <a:pt x="8090271" y="269724"/>
                </a:cubicBezTo>
                <a:cubicBezTo>
                  <a:pt x="8147130" y="284670"/>
                  <a:pt x="8181827" y="318792"/>
                  <a:pt x="8245834" y="315885"/>
                </a:cubicBezTo>
                <a:cubicBezTo>
                  <a:pt x="8246647" y="320745"/>
                  <a:pt x="8248859" y="325027"/>
                  <a:pt x="8252033" y="328877"/>
                </a:cubicBezTo>
                <a:lnTo>
                  <a:pt x="8263376" y="338720"/>
                </a:lnTo>
                <a:lnTo>
                  <a:pt x="8266075" y="338490"/>
                </a:lnTo>
                <a:cubicBezTo>
                  <a:pt x="8276151" y="339772"/>
                  <a:pt x="8280845" y="342420"/>
                  <a:pt x="8283149" y="345665"/>
                </a:cubicBezTo>
                <a:lnTo>
                  <a:pt x="8284276" y="350108"/>
                </a:lnTo>
                <a:lnTo>
                  <a:pt x="8295173" y="355931"/>
                </a:lnTo>
                <a:lnTo>
                  <a:pt x="8314432" y="369826"/>
                </a:lnTo>
                <a:lnTo>
                  <a:pt x="8320104" y="370152"/>
                </a:lnTo>
                <a:lnTo>
                  <a:pt x="8352372" y="387570"/>
                </a:lnTo>
                <a:lnTo>
                  <a:pt x="8353799" y="386730"/>
                </a:lnTo>
                <a:cubicBezTo>
                  <a:pt x="8357733" y="385247"/>
                  <a:pt x="8362024" y="384899"/>
                  <a:pt x="8367182" y="386924"/>
                </a:cubicBezTo>
                <a:lnTo>
                  <a:pt x="8490249" y="400966"/>
                </a:lnTo>
                <a:lnTo>
                  <a:pt x="8497594" y="404016"/>
                </a:lnTo>
                <a:lnTo>
                  <a:pt x="8497968" y="403837"/>
                </a:lnTo>
                <a:cubicBezTo>
                  <a:pt x="8500048" y="403987"/>
                  <a:pt x="8502649" y="404798"/>
                  <a:pt x="8506167" y="406575"/>
                </a:cubicBezTo>
                <a:lnTo>
                  <a:pt x="8510983" y="409576"/>
                </a:lnTo>
                <a:lnTo>
                  <a:pt x="8525230" y="415491"/>
                </a:lnTo>
                <a:lnTo>
                  <a:pt x="8596071" y="400649"/>
                </a:lnTo>
                <a:cubicBezTo>
                  <a:pt x="8639145" y="406126"/>
                  <a:pt x="8671609" y="389686"/>
                  <a:pt x="8707847" y="409221"/>
                </a:cubicBezTo>
                <a:cubicBezTo>
                  <a:pt x="8748197" y="414263"/>
                  <a:pt x="8719822" y="400602"/>
                  <a:pt x="8752444" y="411322"/>
                </a:cubicBezTo>
                <a:cubicBezTo>
                  <a:pt x="8789303" y="414879"/>
                  <a:pt x="8898034" y="429534"/>
                  <a:pt x="8928988" y="430554"/>
                </a:cubicBezTo>
                <a:cubicBezTo>
                  <a:pt x="8955520" y="410467"/>
                  <a:pt x="8954693" y="419415"/>
                  <a:pt x="8963048" y="427366"/>
                </a:cubicBezTo>
                <a:lnTo>
                  <a:pt x="8968011" y="425141"/>
                </a:lnTo>
                <a:lnTo>
                  <a:pt x="8974337" y="424441"/>
                </a:lnTo>
                <a:lnTo>
                  <a:pt x="8990394" y="427667"/>
                </a:lnTo>
                <a:lnTo>
                  <a:pt x="8996232" y="429728"/>
                </a:lnTo>
                <a:cubicBezTo>
                  <a:pt x="9000327" y="430831"/>
                  <a:pt x="9003146" y="431159"/>
                  <a:pt x="9005201" y="430939"/>
                </a:cubicBezTo>
                <a:lnTo>
                  <a:pt x="9005486" y="430699"/>
                </a:lnTo>
                <a:lnTo>
                  <a:pt x="9053453" y="433984"/>
                </a:lnTo>
                <a:cubicBezTo>
                  <a:pt x="9068117" y="420419"/>
                  <a:pt x="9112391" y="454853"/>
                  <a:pt x="9113812" y="425670"/>
                </a:cubicBezTo>
                <a:cubicBezTo>
                  <a:pt x="9130955" y="430499"/>
                  <a:pt x="9138865" y="443788"/>
                  <a:pt x="9137318" y="424304"/>
                </a:cubicBezTo>
                <a:cubicBezTo>
                  <a:pt x="9143084" y="425358"/>
                  <a:pt x="9147048" y="424266"/>
                  <a:pt x="9150210" y="422135"/>
                </a:cubicBezTo>
                <a:lnTo>
                  <a:pt x="9151232" y="421070"/>
                </a:lnTo>
                <a:lnTo>
                  <a:pt x="9189246" y="432272"/>
                </a:lnTo>
                <a:lnTo>
                  <a:pt x="9194810" y="441511"/>
                </a:lnTo>
                <a:lnTo>
                  <a:pt x="9231370" y="451590"/>
                </a:lnTo>
                <a:lnTo>
                  <a:pt x="9343052" y="503495"/>
                </a:lnTo>
                <a:cubicBezTo>
                  <a:pt x="9415432" y="508795"/>
                  <a:pt x="9518955" y="534921"/>
                  <a:pt x="9584507" y="549197"/>
                </a:cubicBezTo>
                <a:cubicBezTo>
                  <a:pt x="9602038" y="561809"/>
                  <a:pt x="9675059" y="570203"/>
                  <a:pt x="9728309" y="560617"/>
                </a:cubicBezTo>
                <a:lnTo>
                  <a:pt x="9847792" y="580824"/>
                </a:lnTo>
                <a:cubicBezTo>
                  <a:pt x="9888744" y="590649"/>
                  <a:pt x="9918983" y="587450"/>
                  <a:pt x="9960019" y="587592"/>
                </a:cubicBezTo>
                <a:cubicBezTo>
                  <a:pt x="9984397" y="592516"/>
                  <a:pt x="9998461" y="593006"/>
                  <a:pt x="10039240" y="603107"/>
                </a:cubicBezTo>
                <a:cubicBezTo>
                  <a:pt x="10046863" y="602184"/>
                  <a:pt x="10074570" y="603512"/>
                  <a:pt x="10082169" y="601443"/>
                </a:cubicBezTo>
                <a:lnTo>
                  <a:pt x="10126500" y="603538"/>
                </a:lnTo>
                <a:lnTo>
                  <a:pt x="10261101" y="615053"/>
                </a:lnTo>
                <a:cubicBezTo>
                  <a:pt x="10274744" y="622448"/>
                  <a:pt x="10323589" y="631514"/>
                  <a:pt x="10336855" y="624804"/>
                </a:cubicBezTo>
                <a:cubicBezTo>
                  <a:pt x="10347867" y="624959"/>
                  <a:pt x="10374830" y="633622"/>
                  <a:pt x="10383868" y="625415"/>
                </a:cubicBezTo>
                <a:cubicBezTo>
                  <a:pt x="10409284" y="632493"/>
                  <a:pt x="10436539" y="633300"/>
                  <a:pt x="10445984" y="629262"/>
                </a:cubicBezTo>
                <a:cubicBezTo>
                  <a:pt x="10473833" y="619395"/>
                  <a:pt x="10495464" y="632839"/>
                  <a:pt x="10519280" y="631320"/>
                </a:cubicBezTo>
                <a:cubicBezTo>
                  <a:pt x="10558606" y="636140"/>
                  <a:pt x="10616449" y="646751"/>
                  <a:pt x="10644619" y="651566"/>
                </a:cubicBezTo>
                <a:cubicBezTo>
                  <a:pt x="10707078" y="667239"/>
                  <a:pt x="10806649" y="700317"/>
                  <a:pt x="10857724" y="712684"/>
                </a:cubicBezTo>
                <a:cubicBezTo>
                  <a:pt x="10915291" y="725495"/>
                  <a:pt x="10885368" y="688933"/>
                  <a:pt x="10951063" y="725767"/>
                </a:cubicBezTo>
                <a:cubicBezTo>
                  <a:pt x="10982008" y="727705"/>
                  <a:pt x="11007787" y="723528"/>
                  <a:pt x="11030956" y="721011"/>
                </a:cubicBezTo>
                <a:cubicBezTo>
                  <a:pt x="11029909" y="706023"/>
                  <a:pt x="11057496" y="724188"/>
                  <a:pt x="11085938" y="723892"/>
                </a:cubicBezTo>
                <a:cubicBezTo>
                  <a:pt x="11102606" y="725362"/>
                  <a:pt x="11125909" y="729502"/>
                  <a:pt x="11143411" y="733141"/>
                </a:cubicBezTo>
                <a:cubicBezTo>
                  <a:pt x="11171652" y="736317"/>
                  <a:pt x="11164089" y="762276"/>
                  <a:pt x="11195087" y="732494"/>
                </a:cubicBezTo>
                <a:cubicBezTo>
                  <a:pt x="11221976" y="745071"/>
                  <a:pt x="11231916" y="754905"/>
                  <a:pt x="11273972" y="753513"/>
                </a:cubicBezTo>
                <a:cubicBezTo>
                  <a:pt x="11288331" y="764337"/>
                  <a:pt x="11354320" y="819231"/>
                  <a:pt x="11369715" y="813181"/>
                </a:cubicBezTo>
                <a:cubicBezTo>
                  <a:pt x="11408024" y="821140"/>
                  <a:pt x="11417570" y="873027"/>
                  <a:pt x="11462695" y="874654"/>
                </a:cubicBezTo>
                <a:cubicBezTo>
                  <a:pt x="11507338" y="891120"/>
                  <a:pt x="11468277" y="926374"/>
                  <a:pt x="11516473" y="928206"/>
                </a:cubicBezTo>
                <a:lnTo>
                  <a:pt x="11585369" y="1004898"/>
                </a:lnTo>
                <a:cubicBezTo>
                  <a:pt x="11627915" y="1047460"/>
                  <a:pt x="11688670" y="1023969"/>
                  <a:pt x="11712382" y="1047864"/>
                </a:cubicBezTo>
                <a:cubicBezTo>
                  <a:pt x="11736094" y="1071759"/>
                  <a:pt x="11860362" y="1135225"/>
                  <a:pt x="11894613" y="1148265"/>
                </a:cubicBezTo>
                <a:cubicBezTo>
                  <a:pt x="11928864" y="1161305"/>
                  <a:pt x="11872782" y="1124390"/>
                  <a:pt x="11917888" y="1126105"/>
                </a:cubicBezTo>
                <a:cubicBezTo>
                  <a:pt x="11967364" y="1138091"/>
                  <a:pt x="11978191" y="1115038"/>
                  <a:pt x="12080164" y="1090885"/>
                </a:cubicBezTo>
                <a:cubicBezTo>
                  <a:pt x="12093592" y="1092452"/>
                  <a:pt x="12126659" y="1037250"/>
                  <a:pt x="12140863" y="1035036"/>
                </a:cubicBezTo>
                <a:lnTo>
                  <a:pt x="12192002" y="1015838"/>
                </a:lnTo>
                <a:lnTo>
                  <a:pt x="12192002" y="1955549"/>
                </a:lnTo>
                <a:lnTo>
                  <a:pt x="12192000" y="1955549"/>
                </a:lnTo>
                <a:lnTo>
                  <a:pt x="12192000" y="2122526"/>
                </a:lnTo>
                <a:lnTo>
                  <a:pt x="0" y="2122526"/>
                </a:lnTo>
                <a:lnTo>
                  <a:pt x="0" y="1348327"/>
                </a:lnTo>
                <a:lnTo>
                  <a:pt x="2" y="1348327"/>
                </a:lnTo>
                <a:lnTo>
                  <a:pt x="2" y="592017"/>
                </a:lnTo>
                <a:lnTo>
                  <a:pt x="15526" y="586548"/>
                </a:lnTo>
                <a:cubicBezTo>
                  <a:pt x="35255" y="585160"/>
                  <a:pt x="72229" y="592802"/>
                  <a:pt x="118381" y="583692"/>
                </a:cubicBezTo>
                <a:lnTo>
                  <a:pt x="292435" y="531887"/>
                </a:lnTo>
                <a:cubicBezTo>
                  <a:pt x="333820" y="524854"/>
                  <a:pt x="366418" y="510849"/>
                  <a:pt x="404015" y="511191"/>
                </a:cubicBezTo>
                <a:cubicBezTo>
                  <a:pt x="415660" y="502454"/>
                  <a:pt x="428065" y="497716"/>
                  <a:pt x="445099" y="505368"/>
                </a:cubicBezTo>
                <a:cubicBezTo>
                  <a:pt x="473049" y="498059"/>
                  <a:pt x="549479" y="473644"/>
                  <a:pt x="571717" y="467338"/>
                </a:cubicBezTo>
                <a:lnTo>
                  <a:pt x="578535" y="467527"/>
                </a:lnTo>
                <a:cubicBezTo>
                  <a:pt x="582714" y="467117"/>
                  <a:pt x="586282" y="465474"/>
                  <a:pt x="596792" y="464875"/>
                </a:cubicBezTo>
                <a:cubicBezTo>
                  <a:pt x="618517" y="457289"/>
                  <a:pt x="688384" y="430106"/>
                  <a:pt x="708875" y="422017"/>
                </a:cubicBezTo>
                <a:cubicBezTo>
                  <a:pt x="714996" y="421315"/>
                  <a:pt x="718074" y="419183"/>
                  <a:pt x="719742" y="416340"/>
                </a:cubicBezTo>
                <a:cubicBezTo>
                  <a:pt x="719843" y="415919"/>
                  <a:pt x="719947" y="415498"/>
                  <a:pt x="720047" y="415078"/>
                </a:cubicBezTo>
                <a:lnTo>
                  <a:pt x="763053" y="414307"/>
                </a:lnTo>
                <a:lnTo>
                  <a:pt x="767901" y="412086"/>
                </a:lnTo>
                <a:lnTo>
                  <a:pt x="797041" y="414293"/>
                </a:lnTo>
                <a:lnTo>
                  <a:pt x="811506" y="413988"/>
                </a:lnTo>
                <a:lnTo>
                  <a:pt x="816809" y="416882"/>
                </a:lnTo>
                <a:cubicBezTo>
                  <a:pt x="821862" y="418352"/>
                  <a:pt x="828232" y="418327"/>
                  <a:pt x="837540" y="414918"/>
                </a:cubicBezTo>
                <a:lnTo>
                  <a:pt x="858269" y="416131"/>
                </a:lnTo>
                <a:cubicBezTo>
                  <a:pt x="864622" y="417683"/>
                  <a:pt x="943264" y="400945"/>
                  <a:pt x="948732" y="404293"/>
                </a:cubicBezTo>
                <a:cubicBezTo>
                  <a:pt x="1007438" y="402718"/>
                  <a:pt x="1078958" y="412604"/>
                  <a:pt x="1149979" y="406698"/>
                </a:cubicBezTo>
                <a:cubicBezTo>
                  <a:pt x="1264076" y="391985"/>
                  <a:pt x="1418281" y="371972"/>
                  <a:pt x="1496110" y="357263"/>
                </a:cubicBezTo>
                <a:cubicBezTo>
                  <a:pt x="1524373" y="323194"/>
                  <a:pt x="1569686" y="343349"/>
                  <a:pt x="1608669" y="331673"/>
                </a:cubicBezTo>
                <a:cubicBezTo>
                  <a:pt x="1628634" y="319376"/>
                  <a:pt x="1652708" y="325981"/>
                  <a:pt x="1675071" y="324776"/>
                </a:cubicBezTo>
                <a:cubicBezTo>
                  <a:pt x="1696661" y="320902"/>
                  <a:pt x="1719608" y="311993"/>
                  <a:pt x="1738204" y="308427"/>
                </a:cubicBezTo>
                <a:lnTo>
                  <a:pt x="1786655" y="303376"/>
                </a:lnTo>
                <a:cubicBezTo>
                  <a:pt x="1814690" y="308462"/>
                  <a:pt x="1843563" y="316239"/>
                  <a:pt x="1873080" y="330998"/>
                </a:cubicBezTo>
                <a:cubicBezTo>
                  <a:pt x="1885328" y="340074"/>
                  <a:pt x="1907076" y="340787"/>
                  <a:pt x="1921650" y="332593"/>
                </a:cubicBezTo>
                <a:cubicBezTo>
                  <a:pt x="1924160" y="331181"/>
                  <a:pt x="1926358" y="329554"/>
                  <a:pt x="1928172" y="327762"/>
                </a:cubicBezTo>
                <a:cubicBezTo>
                  <a:pt x="1964849" y="349443"/>
                  <a:pt x="1978703" y="334060"/>
                  <a:pt x="1997356" y="349707"/>
                </a:cubicBezTo>
                <a:cubicBezTo>
                  <a:pt x="2045552" y="350382"/>
                  <a:pt x="2077539" y="328078"/>
                  <a:pt x="2094665" y="341687"/>
                </a:cubicBezTo>
                <a:cubicBezTo>
                  <a:pt x="2129868" y="337565"/>
                  <a:pt x="2171836" y="328633"/>
                  <a:pt x="2208578" y="324976"/>
                </a:cubicBezTo>
                <a:cubicBezTo>
                  <a:pt x="2233182" y="323400"/>
                  <a:pt x="2276000" y="319205"/>
                  <a:pt x="2315112" y="319743"/>
                </a:cubicBezTo>
                <a:cubicBezTo>
                  <a:pt x="2354027" y="341739"/>
                  <a:pt x="2411581" y="311650"/>
                  <a:pt x="2443255" y="328210"/>
                </a:cubicBezTo>
                <a:lnTo>
                  <a:pt x="2568028" y="342111"/>
                </a:lnTo>
                <a:cubicBezTo>
                  <a:pt x="2608701" y="337537"/>
                  <a:pt x="2582516" y="375805"/>
                  <a:pt x="2646527" y="315870"/>
                </a:cubicBezTo>
                <a:cubicBezTo>
                  <a:pt x="2717602" y="329320"/>
                  <a:pt x="2719299" y="298751"/>
                  <a:pt x="2781569" y="326406"/>
                </a:cubicBezTo>
                <a:lnTo>
                  <a:pt x="3030291" y="348227"/>
                </a:lnTo>
                <a:cubicBezTo>
                  <a:pt x="3072289" y="343635"/>
                  <a:pt x="3082691" y="349641"/>
                  <a:pt x="3142556" y="350870"/>
                </a:cubicBezTo>
                <a:cubicBezTo>
                  <a:pt x="3203390" y="348332"/>
                  <a:pt x="3209724" y="356304"/>
                  <a:pt x="3262356" y="358645"/>
                </a:cubicBezTo>
                <a:cubicBezTo>
                  <a:pt x="3295546" y="360921"/>
                  <a:pt x="3336380" y="362051"/>
                  <a:pt x="3341698" y="364522"/>
                </a:cubicBezTo>
                <a:lnTo>
                  <a:pt x="3344026" y="363547"/>
                </a:lnTo>
                <a:cubicBezTo>
                  <a:pt x="3353997" y="361853"/>
                  <a:pt x="3359859" y="362931"/>
                  <a:pt x="3363888" y="365229"/>
                </a:cubicBezTo>
                <a:lnTo>
                  <a:pt x="3400728" y="382181"/>
                </a:lnTo>
                <a:lnTo>
                  <a:pt x="3473223" y="370133"/>
                </a:lnTo>
                <a:cubicBezTo>
                  <a:pt x="3488625" y="364503"/>
                  <a:pt x="3513943" y="370768"/>
                  <a:pt x="3536135" y="366472"/>
                </a:cubicBezTo>
                <a:cubicBezTo>
                  <a:pt x="3549392" y="369181"/>
                  <a:pt x="3571626" y="354982"/>
                  <a:pt x="3585978" y="356773"/>
                </a:cubicBezTo>
                <a:lnTo>
                  <a:pt x="3594501" y="357463"/>
                </a:lnTo>
                <a:lnTo>
                  <a:pt x="3594736" y="357194"/>
                </a:lnTo>
                <a:cubicBezTo>
                  <a:pt x="3596729" y="356739"/>
                  <a:pt x="3599583" y="356739"/>
                  <a:pt x="3603855" y="357358"/>
                </a:cubicBezTo>
                <a:lnTo>
                  <a:pt x="3610035" y="358720"/>
                </a:lnTo>
                <a:lnTo>
                  <a:pt x="3682513" y="326449"/>
                </a:lnTo>
                <a:cubicBezTo>
                  <a:pt x="3725132" y="319209"/>
                  <a:pt x="3741010" y="317232"/>
                  <a:pt x="3789760" y="302526"/>
                </a:cubicBezTo>
                <a:cubicBezTo>
                  <a:pt x="3829631" y="295662"/>
                  <a:pt x="3861095" y="281792"/>
                  <a:pt x="3897275" y="282288"/>
                </a:cubicBezTo>
                <a:cubicBezTo>
                  <a:pt x="3908538" y="273598"/>
                  <a:pt x="3920509" y="268909"/>
                  <a:pt x="3936846" y="276633"/>
                </a:cubicBezTo>
                <a:cubicBezTo>
                  <a:pt x="3972980" y="267440"/>
                  <a:pt x="3976670" y="252111"/>
                  <a:pt x="4004538" y="259176"/>
                </a:cubicBezTo>
                <a:cubicBezTo>
                  <a:pt x="4016877" y="233368"/>
                  <a:pt x="4021427" y="241744"/>
                  <a:pt x="4033778" y="246608"/>
                </a:cubicBezTo>
                <a:lnTo>
                  <a:pt x="4035363" y="246843"/>
                </a:lnTo>
                <a:lnTo>
                  <a:pt x="4036996" y="243176"/>
                </a:lnTo>
                <a:lnTo>
                  <a:pt x="4042364" y="240742"/>
                </a:lnTo>
                <a:lnTo>
                  <a:pt x="4058954" y="239121"/>
                </a:lnTo>
                <a:lnTo>
                  <a:pt x="4065510" y="239339"/>
                </a:lnTo>
                <a:cubicBezTo>
                  <a:pt x="4069909" y="239180"/>
                  <a:pt x="4072681" y="238679"/>
                  <a:pt x="4074427" y="237895"/>
                </a:cubicBezTo>
                <a:cubicBezTo>
                  <a:pt x="4074466" y="237796"/>
                  <a:pt x="4074507" y="237697"/>
                  <a:pt x="4074546" y="237596"/>
                </a:cubicBezTo>
                <a:lnTo>
                  <a:pt x="4083097" y="236761"/>
                </a:lnTo>
                <a:cubicBezTo>
                  <a:pt x="4099102" y="230874"/>
                  <a:pt x="4124720" y="217294"/>
                  <a:pt x="4142745" y="210228"/>
                </a:cubicBezTo>
                <a:cubicBezTo>
                  <a:pt x="4161277" y="209757"/>
                  <a:pt x="4204215" y="211652"/>
                  <a:pt x="4191248" y="194363"/>
                </a:cubicBezTo>
                <a:cubicBezTo>
                  <a:pt x="4197143" y="193685"/>
                  <a:pt x="4200119" y="191566"/>
                  <a:pt x="4201744" y="188729"/>
                </a:cubicBezTo>
                <a:cubicBezTo>
                  <a:pt x="4201845" y="188309"/>
                  <a:pt x="4201947" y="187890"/>
                  <a:pt x="4202048" y="187470"/>
                </a:cubicBezTo>
                <a:lnTo>
                  <a:pt x="4248116" y="184675"/>
                </a:lnTo>
                <a:lnTo>
                  <a:pt x="4276141" y="186999"/>
                </a:lnTo>
                <a:lnTo>
                  <a:pt x="4290062" y="186753"/>
                </a:lnTo>
                <a:lnTo>
                  <a:pt x="4295143" y="189670"/>
                </a:lnTo>
                <a:cubicBezTo>
                  <a:pt x="4299996" y="191161"/>
                  <a:pt x="4306126" y="191162"/>
                  <a:pt x="4315108" y="187791"/>
                </a:cubicBezTo>
                <a:lnTo>
                  <a:pt x="4316965" y="186450"/>
                </a:lnTo>
                <a:lnTo>
                  <a:pt x="4362875" y="193065"/>
                </a:lnTo>
                <a:cubicBezTo>
                  <a:pt x="4368977" y="194642"/>
                  <a:pt x="4423306" y="188348"/>
                  <a:pt x="4428542" y="191719"/>
                </a:cubicBezTo>
                <a:cubicBezTo>
                  <a:pt x="4462662" y="194921"/>
                  <a:pt x="4457822" y="194180"/>
                  <a:pt x="4515813" y="181068"/>
                </a:cubicBezTo>
                <a:cubicBezTo>
                  <a:pt x="4524746" y="178930"/>
                  <a:pt x="4680151" y="178122"/>
                  <a:pt x="4715526" y="171166"/>
                </a:cubicBezTo>
                <a:cubicBezTo>
                  <a:pt x="4741916" y="171832"/>
                  <a:pt x="4677963" y="180680"/>
                  <a:pt x="4762447" y="162678"/>
                </a:cubicBezTo>
                <a:cubicBezTo>
                  <a:pt x="4784109" y="162698"/>
                  <a:pt x="4806742" y="151552"/>
                  <a:pt x="4840439" y="134910"/>
                </a:cubicBezTo>
                <a:cubicBezTo>
                  <a:pt x="4916356" y="97503"/>
                  <a:pt x="4937025" y="110510"/>
                  <a:pt x="5011513" y="110893"/>
                </a:cubicBezTo>
                <a:cubicBezTo>
                  <a:pt x="5038947" y="76939"/>
                  <a:pt x="5028196" y="106028"/>
                  <a:pt x="5065790" y="94512"/>
                </a:cubicBezTo>
                <a:cubicBezTo>
                  <a:pt x="5064856" y="121900"/>
                  <a:pt x="5108319" y="72464"/>
                  <a:pt x="5121659" y="101083"/>
                </a:cubicBezTo>
                <a:cubicBezTo>
                  <a:pt x="5128079" y="98081"/>
                  <a:pt x="5133876" y="94270"/>
                  <a:pt x="5139595" y="90230"/>
                </a:cubicBezTo>
                <a:lnTo>
                  <a:pt x="5142598" y="88129"/>
                </a:lnTo>
                <a:lnTo>
                  <a:pt x="5156554" y="84729"/>
                </a:lnTo>
                <a:lnTo>
                  <a:pt x="5174660" y="77506"/>
                </a:lnTo>
                <a:lnTo>
                  <a:pt x="5222961" y="74516"/>
                </a:lnTo>
                <a:cubicBezTo>
                  <a:pt x="5230550" y="71886"/>
                  <a:pt x="5251598" y="63576"/>
                  <a:pt x="5261763" y="63392"/>
                </a:cubicBezTo>
                <a:lnTo>
                  <a:pt x="5381667" y="42975"/>
                </a:lnTo>
                <a:cubicBezTo>
                  <a:pt x="5391827" y="39989"/>
                  <a:pt x="5429368" y="35305"/>
                  <a:pt x="5432760" y="25273"/>
                </a:cubicBezTo>
                <a:cubicBezTo>
                  <a:pt x="5439009" y="12982"/>
                  <a:pt x="5478134" y="27048"/>
                  <a:pt x="5470905" y="14020"/>
                </a:cubicBezTo>
                <a:lnTo>
                  <a:pt x="562696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8F92359-2883-4C1D-972D-BF52F3F41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906504"/>
            <a:ext cx="12192000" cy="1951997"/>
          </a:xfrm>
          <a:custGeom>
            <a:avLst/>
            <a:gdLst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285754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74735 w 12192002"/>
              <a:gd name="connsiteY94" fmla="*/ 1132363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12382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2192002" h="2122526">
                <a:moveTo>
                  <a:pt x="5626960" y="0"/>
                </a:moveTo>
                <a:lnTo>
                  <a:pt x="5758918" y="1023"/>
                </a:lnTo>
                <a:lnTo>
                  <a:pt x="5957375" y="16715"/>
                </a:lnTo>
                <a:cubicBezTo>
                  <a:pt x="5970127" y="20033"/>
                  <a:pt x="5998679" y="20946"/>
                  <a:pt x="6010090" y="20359"/>
                </a:cubicBezTo>
                <a:lnTo>
                  <a:pt x="6041282" y="15266"/>
                </a:lnTo>
                <a:lnTo>
                  <a:pt x="6048637" y="6917"/>
                </a:lnTo>
                <a:lnTo>
                  <a:pt x="6068529" y="7600"/>
                </a:lnTo>
                <a:lnTo>
                  <a:pt x="6073847" y="6063"/>
                </a:lnTo>
                <a:cubicBezTo>
                  <a:pt x="6090539" y="9219"/>
                  <a:pt x="6128055" y="22767"/>
                  <a:pt x="6168673" y="26525"/>
                </a:cubicBezTo>
                <a:cubicBezTo>
                  <a:pt x="6209291" y="30283"/>
                  <a:pt x="6297550" y="13090"/>
                  <a:pt x="6317559" y="28612"/>
                </a:cubicBezTo>
                <a:cubicBezTo>
                  <a:pt x="6409695" y="55045"/>
                  <a:pt x="6472153" y="31322"/>
                  <a:pt x="6549454" y="75412"/>
                </a:cubicBezTo>
                <a:cubicBezTo>
                  <a:pt x="6628105" y="80632"/>
                  <a:pt x="6649105" y="94733"/>
                  <a:pt x="6708221" y="104188"/>
                </a:cubicBezTo>
                <a:cubicBezTo>
                  <a:pt x="6787988" y="118277"/>
                  <a:pt x="6871921" y="137351"/>
                  <a:pt x="6904145" y="132143"/>
                </a:cubicBezTo>
                <a:cubicBezTo>
                  <a:pt x="6943644" y="126545"/>
                  <a:pt x="6937527" y="150711"/>
                  <a:pt x="7018495" y="161649"/>
                </a:cubicBezTo>
                <a:cubicBezTo>
                  <a:pt x="7050188" y="159320"/>
                  <a:pt x="7061147" y="160297"/>
                  <a:pt x="7096987" y="161275"/>
                </a:cubicBezTo>
                <a:lnTo>
                  <a:pt x="7170807" y="173503"/>
                </a:lnTo>
                <a:cubicBezTo>
                  <a:pt x="7184505" y="172489"/>
                  <a:pt x="7192111" y="174628"/>
                  <a:pt x="7197003" y="178151"/>
                </a:cubicBezTo>
                <a:lnTo>
                  <a:pt x="7201101" y="183509"/>
                </a:lnTo>
                <a:lnTo>
                  <a:pt x="7218559" y="188059"/>
                </a:lnTo>
                <a:lnTo>
                  <a:pt x="7310852" y="213308"/>
                </a:lnTo>
                <a:lnTo>
                  <a:pt x="7312179" y="211866"/>
                </a:lnTo>
                <a:cubicBezTo>
                  <a:pt x="7333989" y="206326"/>
                  <a:pt x="7374788" y="205221"/>
                  <a:pt x="7405390" y="202271"/>
                </a:cubicBezTo>
                <a:cubicBezTo>
                  <a:pt x="7422527" y="207464"/>
                  <a:pt x="7476985" y="190048"/>
                  <a:pt x="7495794" y="194166"/>
                </a:cubicBezTo>
                <a:lnTo>
                  <a:pt x="7507039" y="196118"/>
                </a:lnTo>
                <a:lnTo>
                  <a:pt x="7507411" y="195791"/>
                </a:lnTo>
                <a:cubicBezTo>
                  <a:pt x="7510172" y="195437"/>
                  <a:pt x="7513992" y="195787"/>
                  <a:pt x="7519570" y="197126"/>
                </a:cubicBezTo>
                <a:lnTo>
                  <a:pt x="7527542" y="199679"/>
                </a:lnTo>
                <a:lnTo>
                  <a:pt x="7614346" y="205507"/>
                </a:lnTo>
                <a:lnTo>
                  <a:pt x="7718744" y="202036"/>
                </a:lnTo>
                <a:cubicBezTo>
                  <a:pt x="7780965" y="210608"/>
                  <a:pt x="7835119" y="212839"/>
                  <a:pt x="7905407" y="227751"/>
                </a:cubicBezTo>
                <a:cubicBezTo>
                  <a:pt x="7967070" y="225346"/>
                  <a:pt x="8025467" y="246582"/>
                  <a:pt x="8090271" y="269724"/>
                </a:cubicBezTo>
                <a:cubicBezTo>
                  <a:pt x="8147130" y="284670"/>
                  <a:pt x="8181827" y="318792"/>
                  <a:pt x="8245834" y="315885"/>
                </a:cubicBezTo>
                <a:cubicBezTo>
                  <a:pt x="8246647" y="320745"/>
                  <a:pt x="8248859" y="325027"/>
                  <a:pt x="8252033" y="328877"/>
                </a:cubicBezTo>
                <a:lnTo>
                  <a:pt x="8263376" y="338720"/>
                </a:lnTo>
                <a:lnTo>
                  <a:pt x="8266075" y="338490"/>
                </a:lnTo>
                <a:cubicBezTo>
                  <a:pt x="8276151" y="339772"/>
                  <a:pt x="8280845" y="342420"/>
                  <a:pt x="8283149" y="345665"/>
                </a:cubicBezTo>
                <a:lnTo>
                  <a:pt x="8284276" y="350108"/>
                </a:lnTo>
                <a:lnTo>
                  <a:pt x="8295173" y="355931"/>
                </a:lnTo>
                <a:lnTo>
                  <a:pt x="8314432" y="369826"/>
                </a:lnTo>
                <a:lnTo>
                  <a:pt x="8320104" y="370152"/>
                </a:lnTo>
                <a:lnTo>
                  <a:pt x="8352372" y="387570"/>
                </a:lnTo>
                <a:lnTo>
                  <a:pt x="8353799" y="386730"/>
                </a:lnTo>
                <a:cubicBezTo>
                  <a:pt x="8357733" y="385247"/>
                  <a:pt x="8362024" y="384899"/>
                  <a:pt x="8367182" y="386924"/>
                </a:cubicBezTo>
                <a:lnTo>
                  <a:pt x="8490249" y="400966"/>
                </a:lnTo>
                <a:lnTo>
                  <a:pt x="8497594" y="404016"/>
                </a:lnTo>
                <a:lnTo>
                  <a:pt x="8497968" y="403837"/>
                </a:lnTo>
                <a:cubicBezTo>
                  <a:pt x="8500048" y="403987"/>
                  <a:pt x="8502649" y="404798"/>
                  <a:pt x="8506167" y="406575"/>
                </a:cubicBezTo>
                <a:lnTo>
                  <a:pt x="8510983" y="409576"/>
                </a:lnTo>
                <a:lnTo>
                  <a:pt x="8525230" y="415491"/>
                </a:lnTo>
                <a:lnTo>
                  <a:pt x="8596071" y="400649"/>
                </a:lnTo>
                <a:cubicBezTo>
                  <a:pt x="8639145" y="406126"/>
                  <a:pt x="8671609" y="389686"/>
                  <a:pt x="8707847" y="409221"/>
                </a:cubicBezTo>
                <a:cubicBezTo>
                  <a:pt x="8748197" y="414263"/>
                  <a:pt x="8719822" y="400602"/>
                  <a:pt x="8752444" y="411322"/>
                </a:cubicBezTo>
                <a:cubicBezTo>
                  <a:pt x="8789303" y="414879"/>
                  <a:pt x="8898034" y="429534"/>
                  <a:pt x="8928988" y="430554"/>
                </a:cubicBezTo>
                <a:cubicBezTo>
                  <a:pt x="8955520" y="410467"/>
                  <a:pt x="8954693" y="419415"/>
                  <a:pt x="8963048" y="427366"/>
                </a:cubicBezTo>
                <a:lnTo>
                  <a:pt x="8968011" y="425141"/>
                </a:lnTo>
                <a:lnTo>
                  <a:pt x="8974337" y="424441"/>
                </a:lnTo>
                <a:lnTo>
                  <a:pt x="8990394" y="427667"/>
                </a:lnTo>
                <a:lnTo>
                  <a:pt x="8996232" y="429728"/>
                </a:lnTo>
                <a:cubicBezTo>
                  <a:pt x="9000327" y="430831"/>
                  <a:pt x="9003146" y="431159"/>
                  <a:pt x="9005201" y="430939"/>
                </a:cubicBezTo>
                <a:lnTo>
                  <a:pt x="9005486" y="430699"/>
                </a:lnTo>
                <a:lnTo>
                  <a:pt x="9053453" y="433984"/>
                </a:lnTo>
                <a:cubicBezTo>
                  <a:pt x="9068117" y="420419"/>
                  <a:pt x="9112391" y="454853"/>
                  <a:pt x="9113812" y="425670"/>
                </a:cubicBezTo>
                <a:cubicBezTo>
                  <a:pt x="9130955" y="430499"/>
                  <a:pt x="9138865" y="443788"/>
                  <a:pt x="9137318" y="424304"/>
                </a:cubicBezTo>
                <a:cubicBezTo>
                  <a:pt x="9143084" y="425358"/>
                  <a:pt x="9147048" y="424266"/>
                  <a:pt x="9150210" y="422135"/>
                </a:cubicBezTo>
                <a:lnTo>
                  <a:pt x="9151232" y="421070"/>
                </a:lnTo>
                <a:lnTo>
                  <a:pt x="9189246" y="432272"/>
                </a:lnTo>
                <a:lnTo>
                  <a:pt x="9194810" y="441511"/>
                </a:lnTo>
                <a:lnTo>
                  <a:pt x="9231370" y="451590"/>
                </a:lnTo>
                <a:lnTo>
                  <a:pt x="9343052" y="503495"/>
                </a:lnTo>
                <a:cubicBezTo>
                  <a:pt x="9415432" y="508795"/>
                  <a:pt x="9518955" y="534921"/>
                  <a:pt x="9584507" y="549197"/>
                </a:cubicBezTo>
                <a:cubicBezTo>
                  <a:pt x="9602038" y="561809"/>
                  <a:pt x="9675059" y="570203"/>
                  <a:pt x="9728309" y="560617"/>
                </a:cubicBezTo>
                <a:lnTo>
                  <a:pt x="9847792" y="580824"/>
                </a:lnTo>
                <a:cubicBezTo>
                  <a:pt x="9888744" y="590649"/>
                  <a:pt x="9918983" y="587450"/>
                  <a:pt x="9960019" y="587592"/>
                </a:cubicBezTo>
                <a:cubicBezTo>
                  <a:pt x="9984397" y="592516"/>
                  <a:pt x="9998461" y="593006"/>
                  <a:pt x="10039240" y="603107"/>
                </a:cubicBezTo>
                <a:cubicBezTo>
                  <a:pt x="10046863" y="602184"/>
                  <a:pt x="10074570" y="603512"/>
                  <a:pt x="10082169" y="601443"/>
                </a:cubicBezTo>
                <a:lnTo>
                  <a:pt x="10126500" y="603538"/>
                </a:lnTo>
                <a:lnTo>
                  <a:pt x="10261101" y="615053"/>
                </a:lnTo>
                <a:cubicBezTo>
                  <a:pt x="10274744" y="622448"/>
                  <a:pt x="10323589" y="631514"/>
                  <a:pt x="10336855" y="624804"/>
                </a:cubicBezTo>
                <a:cubicBezTo>
                  <a:pt x="10347867" y="624959"/>
                  <a:pt x="10374830" y="633622"/>
                  <a:pt x="10383868" y="625415"/>
                </a:cubicBezTo>
                <a:cubicBezTo>
                  <a:pt x="10409284" y="632493"/>
                  <a:pt x="10436539" y="633300"/>
                  <a:pt x="10445984" y="629262"/>
                </a:cubicBezTo>
                <a:cubicBezTo>
                  <a:pt x="10473833" y="619395"/>
                  <a:pt x="10495464" y="632839"/>
                  <a:pt x="10519280" y="631320"/>
                </a:cubicBezTo>
                <a:cubicBezTo>
                  <a:pt x="10558606" y="636140"/>
                  <a:pt x="10616449" y="646751"/>
                  <a:pt x="10644619" y="651566"/>
                </a:cubicBezTo>
                <a:cubicBezTo>
                  <a:pt x="10707078" y="667239"/>
                  <a:pt x="10806649" y="700317"/>
                  <a:pt x="10857724" y="712684"/>
                </a:cubicBezTo>
                <a:cubicBezTo>
                  <a:pt x="10915291" y="725495"/>
                  <a:pt x="10885368" y="688933"/>
                  <a:pt x="10951063" y="725767"/>
                </a:cubicBezTo>
                <a:cubicBezTo>
                  <a:pt x="10982008" y="727705"/>
                  <a:pt x="11007787" y="723528"/>
                  <a:pt x="11030956" y="721011"/>
                </a:cubicBezTo>
                <a:cubicBezTo>
                  <a:pt x="11029909" y="706023"/>
                  <a:pt x="11057496" y="724188"/>
                  <a:pt x="11085938" y="723892"/>
                </a:cubicBezTo>
                <a:cubicBezTo>
                  <a:pt x="11102606" y="725362"/>
                  <a:pt x="11125909" y="729502"/>
                  <a:pt x="11143411" y="733141"/>
                </a:cubicBezTo>
                <a:cubicBezTo>
                  <a:pt x="11171652" y="736317"/>
                  <a:pt x="11164089" y="762276"/>
                  <a:pt x="11195087" y="732494"/>
                </a:cubicBezTo>
                <a:cubicBezTo>
                  <a:pt x="11221976" y="745071"/>
                  <a:pt x="11231916" y="754905"/>
                  <a:pt x="11273972" y="753513"/>
                </a:cubicBezTo>
                <a:cubicBezTo>
                  <a:pt x="11288331" y="764337"/>
                  <a:pt x="11354320" y="819231"/>
                  <a:pt x="11369715" y="813181"/>
                </a:cubicBezTo>
                <a:cubicBezTo>
                  <a:pt x="11408024" y="821140"/>
                  <a:pt x="11417570" y="873027"/>
                  <a:pt x="11462695" y="874654"/>
                </a:cubicBezTo>
                <a:cubicBezTo>
                  <a:pt x="11507338" y="891120"/>
                  <a:pt x="11468277" y="926374"/>
                  <a:pt x="11516473" y="928206"/>
                </a:cubicBezTo>
                <a:lnTo>
                  <a:pt x="11585369" y="1004898"/>
                </a:lnTo>
                <a:cubicBezTo>
                  <a:pt x="11627915" y="1047460"/>
                  <a:pt x="11688670" y="1023969"/>
                  <a:pt x="11712382" y="1047864"/>
                </a:cubicBezTo>
                <a:cubicBezTo>
                  <a:pt x="11736094" y="1071759"/>
                  <a:pt x="11860362" y="1135225"/>
                  <a:pt x="11894613" y="1148265"/>
                </a:cubicBezTo>
                <a:cubicBezTo>
                  <a:pt x="11928864" y="1161305"/>
                  <a:pt x="11872782" y="1124390"/>
                  <a:pt x="11917888" y="1126105"/>
                </a:cubicBezTo>
                <a:cubicBezTo>
                  <a:pt x="11967364" y="1138091"/>
                  <a:pt x="11978191" y="1115038"/>
                  <a:pt x="12080164" y="1090885"/>
                </a:cubicBezTo>
                <a:cubicBezTo>
                  <a:pt x="12093592" y="1092452"/>
                  <a:pt x="12126659" y="1037250"/>
                  <a:pt x="12140863" y="1035036"/>
                </a:cubicBezTo>
                <a:lnTo>
                  <a:pt x="12192002" y="1015838"/>
                </a:lnTo>
                <a:lnTo>
                  <a:pt x="12192002" y="1955549"/>
                </a:lnTo>
                <a:lnTo>
                  <a:pt x="12192000" y="1955549"/>
                </a:lnTo>
                <a:lnTo>
                  <a:pt x="12192000" y="2122526"/>
                </a:lnTo>
                <a:lnTo>
                  <a:pt x="0" y="2122526"/>
                </a:lnTo>
                <a:lnTo>
                  <a:pt x="0" y="1348327"/>
                </a:lnTo>
                <a:lnTo>
                  <a:pt x="2" y="1348327"/>
                </a:lnTo>
                <a:lnTo>
                  <a:pt x="2" y="592017"/>
                </a:lnTo>
                <a:lnTo>
                  <a:pt x="15526" y="586548"/>
                </a:lnTo>
                <a:cubicBezTo>
                  <a:pt x="35255" y="585160"/>
                  <a:pt x="72229" y="592802"/>
                  <a:pt x="118381" y="583692"/>
                </a:cubicBezTo>
                <a:lnTo>
                  <a:pt x="292435" y="531887"/>
                </a:lnTo>
                <a:cubicBezTo>
                  <a:pt x="333820" y="524854"/>
                  <a:pt x="366418" y="510849"/>
                  <a:pt x="404015" y="511191"/>
                </a:cubicBezTo>
                <a:cubicBezTo>
                  <a:pt x="415660" y="502454"/>
                  <a:pt x="428065" y="497716"/>
                  <a:pt x="445099" y="505368"/>
                </a:cubicBezTo>
                <a:cubicBezTo>
                  <a:pt x="473049" y="498059"/>
                  <a:pt x="549479" y="473644"/>
                  <a:pt x="571717" y="467338"/>
                </a:cubicBezTo>
                <a:lnTo>
                  <a:pt x="578535" y="467527"/>
                </a:lnTo>
                <a:cubicBezTo>
                  <a:pt x="582714" y="467117"/>
                  <a:pt x="586282" y="465474"/>
                  <a:pt x="596792" y="464875"/>
                </a:cubicBezTo>
                <a:cubicBezTo>
                  <a:pt x="618517" y="457289"/>
                  <a:pt x="688384" y="430106"/>
                  <a:pt x="708875" y="422017"/>
                </a:cubicBezTo>
                <a:cubicBezTo>
                  <a:pt x="714996" y="421315"/>
                  <a:pt x="718074" y="419183"/>
                  <a:pt x="719742" y="416340"/>
                </a:cubicBezTo>
                <a:cubicBezTo>
                  <a:pt x="719843" y="415919"/>
                  <a:pt x="719947" y="415498"/>
                  <a:pt x="720047" y="415078"/>
                </a:cubicBezTo>
                <a:lnTo>
                  <a:pt x="763053" y="414307"/>
                </a:lnTo>
                <a:lnTo>
                  <a:pt x="767901" y="412086"/>
                </a:lnTo>
                <a:lnTo>
                  <a:pt x="797041" y="414293"/>
                </a:lnTo>
                <a:lnTo>
                  <a:pt x="811506" y="413988"/>
                </a:lnTo>
                <a:lnTo>
                  <a:pt x="816809" y="416882"/>
                </a:lnTo>
                <a:cubicBezTo>
                  <a:pt x="821862" y="418352"/>
                  <a:pt x="828232" y="418327"/>
                  <a:pt x="837540" y="414918"/>
                </a:cubicBezTo>
                <a:lnTo>
                  <a:pt x="858269" y="416131"/>
                </a:lnTo>
                <a:cubicBezTo>
                  <a:pt x="864622" y="417683"/>
                  <a:pt x="943264" y="400945"/>
                  <a:pt x="948732" y="404293"/>
                </a:cubicBezTo>
                <a:cubicBezTo>
                  <a:pt x="1007438" y="402718"/>
                  <a:pt x="1078958" y="412604"/>
                  <a:pt x="1149979" y="406698"/>
                </a:cubicBezTo>
                <a:cubicBezTo>
                  <a:pt x="1264076" y="391985"/>
                  <a:pt x="1418281" y="371972"/>
                  <a:pt x="1496110" y="357263"/>
                </a:cubicBezTo>
                <a:cubicBezTo>
                  <a:pt x="1524373" y="323194"/>
                  <a:pt x="1569686" y="343349"/>
                  <a:pt x="1608669" y="331673"/>
                </a:cubicBezTo>
                <a:cubicBezTo>
                  <a:pt x="1628634" y="319376"/>
                  <a:pt x="1652708" y="325981"/>
                  <a:pt x="1675071" y="324776"/>
                </a:cubicBezTo>
                <a:cubicBezTo>
                  <a:pt x="1696661" y="320902"/>
                  <a:pt x="1719608" y="311993"/>
                  <a:pt x="1738204" y="308427"/>
                </a:cubicBezTo>
                <a:lnTo>
                  <a:pt x="1786655" y="303376"/>
                </a:lnTo>
                <a:cubicBezTo>
                  <a:pt x="1814690" y="308462"/>
                  <a:pt x="1843563" y="316239"/>
                  <a:pt x="1873080" y="330998"/>
                </a:cubicBezTo>
                <a:cubicBezTo>
                  <a:pt x="1885328" y="340074"/>
                  <a:pt x="1907076" y="340787"/>
                  <a:pt x="1921650" y="332593"/>
                </a:cubicBezTo>
                <a:cubicBezTo>
                  <a:pt x="1924160" y="331181"/>
                  <a:pt x="1926358" y="329554"/>
                  <a:pt x="1928172" y="327762"/>
                </a:cubicBezTo>
                <a:cubicBezTo>
                  <a:pt x="1964849" y="349443"/>
                  <a:pt x="1978703" y="334060"/>
                  <a:pt x="1997356" y="349707"/>
                </a:cubicBezTo>
                <a:cubicBezTo>
                  <a:pt x="2045552" y="350382"/>
                  <a:pt x="2077539" y="328078"/>
                  <a:pt x="2094665" y="341687"/>
                </a:cubicBezTo>
                <a:cubicBezTo>
                  <a:pt x="2129868" y="337565"/>
                  <a:pt x="2171836" y="328633"/>
                  <a:pt x="2208578" y="324976"/>
                </a:cubicBezTo>
                <a:cubicBezTo>
                  <a:pt x="2233182" y="323400"/>
                  <a:pt x="2276000" y="319205"/>
                  <a:pt x="2315112" y="319743"/>
                </a:cubicBezTo>
                <a:cubicBezTo>
                  <a:pt x="2354027" y="341739"/>
                  <a:pt x="2411581" y="311650"/>
                  <a:pt x="2443255" y="328210"/>
                </a:cubicBezTo>
                <a:lnTo>
                  <a:pt x="2568028" y="342111"/>
                </a:lnTo>
                <a:cubicBezTo>
                  <a:pt x="2608701" y="337537"/>
                  <a:pt x="2582516" y="375805"/>
                  <a:pt x="2646527" y="315870"/>
                </a:cubicBezTo>
                <a:cubicBezTo>
                  <a:pt x="2717602" y="329320"/>
                  <a:pt x="2719299" y="298751"/>
                  <a:pt x="2781569" y="326406"/>
                </a:cubicBezTo>
                <a:lnTo>
                  <a:pt x="3030291" y="348227"/>
                </a:lnTo>
                <a:cubicBezTo>
                  <a:pt x="3072289" y="343635"/>
                  <a:pt x="3082691" y="349641"/>
                  <a:pt x="3142556" y="350870"/>
                </a:cubicBezTo>
                <a:cubicBezTo>
                  <a:pt x="3203390" y="348332"/>
                  <a:pt x="3209724" y="356304"/>
                  <a:pt x="3262356" y="358645"/>
                </a:cubicBezTo>
                <a:cubicBezTo>
                  <a:pt x="3295546" y="360921"/>
                  <a:pt x="3336380" y="362051"/>
                  <a:pt x="3341698" y="364522"/>
                </a:cubicBezTo>
                <a:lnTo>
                  <a:pt x="3344026" y="363547"/>
                </a:lnTo>
                <a:cubicBezTo>
                  <a:pt x="3353997" y="361853"/>
                  <a:pt x="3359859" y="362931"/>
                  <a:pt x="3363888" y="365229"/>
                </a:cubicBezTo>
                <a:lnTo>
                  <a:pt x="3400728" y="382181"/>
                </a:lnTo>
                <a:lnTo>
                  <a:pt x="3473223" y="370133"/>
                </a:lnTo>
                <a:cubicBezTo>
                  <a:pt x="3488625" y="364503"/>
                  <a:pt x="3513943" y="370768"/>
                  <a:pt x="3536135" y="366472"/>
                </a:cubicBezTo>
                <a:cubicBezTo>
                  <a:pt x="3549392" y="369181"/>
                  <a:pt x="3571626" y="354982"/>
                  <a:pt x="3585978" y="356773"/>
                </a:cubicBezTo>
                <a:lnTo>
                  <a:pt x="3594501" y="357463"/>
                </a:lnTo>
                <a:lnTo>
                  <a:pt x="3594736" y="357194"/>
                </a:lnTo>
                <a:cubicBezTo>
                  <a:pt x="3596729" y="356739"/>
                  <a:pt x="3599583" y="356739"/>
                  <a:pt x="3603855" y="357358"/>
                </a:cubicBezTo>
                <a:lnTo>
                  <a:pt x="3610035" y="358720"/>
                </a:lnTo>
                <a:lnTo>
                  <a:pt x="3682513" y="326449"/>
                </a:lnTo>
                <a:cubicBezTo>
                  <a:pt x="3725132" y="319209"/>
                  <a:pt x="3741010" y="317232"/>
                  <a:pt x="3789760" y="302526"/>
                </a:cubicBezTo>
                <a:cubicBezTo>
                  <a:pt x="3829631" y="295662"/>
                  <a:pt x="3861095" y="281792"/>
                  <a:pt x="3897275" y="282288"/>
                </a:cubicBezTo>
                <a:cubicBezTo>
                  <a:pt x="3908538" y="273598"/>
                  <a:pt x="3920509" y="268909"/>
                  <a:pt x="3936846" y="276633"/>
                </a:cubicBezTo>
                <a:cubicBezTo>
                  <a:pt x="3972980" y="267440"/>
                  <a:pt x="3976670" y="252111"/>
                  <a:pt x="4004538" y="259176"/>
                </a:cubicBezTo>
                <a:cubicBezTo>
                  <a:pt x="4016877" y="233368"/>
                  <a:pt x="4021427" y="241744"/>
                  <a:pt x="4033778" y="246608"/>
                </a:cubicBezTo>
                <a:lnTo>
                  <a:pt x="4035363" y="246843"/>
                </a:lnTo>
                <a:lnTo>
                  <a:pt x="4036996" y="243176"/>
                </a:lnTo>
                <a:lnTo>
                  <a:pt x="4042364" y="240742"/>
                </a:lnTo>
                <a:lnTo>
                  <a:pt x="4058954" y="239121"/>
                </a:lnTo>
                <a:lnTo>
                  <a:pt x="4065510" y="239339"/>
                </a:lnTo>
                <a:cubicBezTo>
                  <a:pt x="4069909" y="239180"/>
                  <a:pt x="4072681" y="238679"/>
                  <a:pt x="4074427" y="237895"/>
                </a:cubicBezTo>
                <a:cubicBezTo>
                  <a:pt x="4074466" y="237796"/>
                  <a:pt x="4074507" y="237697"/>
                  <a:pt x="4074546" y="237596"/>
                </a:cubicBezTo>
                <a:lnTo>
                  <a:pt x="4083097" y="236761"/>
                </a:lnTo>
                <a:cubicBezTo>
                  <a:pt x="4099102" y="230874"/>
                  <a:pt x="4124720" y="217294"/>
                  <a:pt x="4142745" y="210228"/>
                </a:cubicBezTo>
                <a:cubicBezTo>
                  <a:pt x="4161277" y="209757"/>
                  <a:pt x="4204215" y="211652"/>
                  <a:pt x="4191248" y="194363"/>
                </a:cubicBezTo>
                <a:cubicBezTo>
                  <a:pt x="4197143" y="193685"/>
                  <a:pt x="4200119" y="191566"/>
                  <a:pt x="4201744" y="188729"/>
                </a:cubicBezTo>
                <a:cubicBezTo>
                  <a:pt x="4201845" y="188309"/>
                  <a:pt x="4201947" y="187890"/>
                  <a:pt x="4202048" y="187470"/>
                </a:cubicBezTo>
                <a:lnTo>
                  <a:pt x="4248116" y="184675"/>
                </a:lnTo>
                <a:lnTo>
                  <a:pt x="4276141" y="186999"/>
                </a:lnTo>
                <a:lnTo>
                  <a:pt x="4290062" y="186753"/>
                </a:lnTo>
                <a:lnTo>
                  <a:pt x="4295143" y="189670"/>
                </a:lnTo>
                <a:cubicBezTo>
                  <a:pt x="4299996" y="191161"/>
                  <a:pt x="4306126" y="191162"/>
                  <a:pt x="4315108" y="187791"/>
                </a:cubicBezTo>
                <a:lnTo>
                  <a:pt x="4316965" y="186450"/>
                </a:lnTo>
                <a:lnTo>
                  <a:pt x="4362875" y="193065"/>
                </a:lnTo>
                <a:cubicBezTo>
                  <a:pt x="4368977" y="194642"/>
                  <a:pt x="4423306" y="188348"/>
                  <a:pt x="4428542" y="191719"/>
                </a:cubicBezTo>
                <a:cubicBezTo>
                  <a:pt x="4462662" y="194921"/>
                  <a:pt x="4457822" y="194180"/>
                  <a:pt x="4515813" y="181068"/>
                </a:cubicBezTo>
                <a:cubicBezTo>
                  <a:pt x="4524746" y="178930"/>
                  <a:pt x="4680151" y="178122"/>
                  <a:pt x="4715526" y="171166"/>
                </a:cubicBezTo>
                <a:cubicBezTo>
                  <a:pt x="4741916" y="171832"/>
                  <a:pt x="4677963" y="180680"/>
                  <a:pt x="4762447" y="162678"/>
                </a:cubicBezTo>
                <a:cubicBezTo>
                  <a:pt x="4784109" y="162698"/>
                  <a:pt x="4806742" y="151552"/>
                  <a:pt x="4840439" y="134910"/>
                </a:cubicBezTo>
                <a:cubicBezTo>
                  <a:pt x="4916356" y="97503"/>
                  <a:pt x="4937025" y="110510"/>
                  <a:pt x="5011513" y="110893"/>
                </a:cubicBezTo>
                <a:cubicBezTo>
                  <a:pt x="5038947" y="76939"/>
                  <a:pt x="5028196" y="106028"/>
                  <a:pt x="5065790" y="94512"/>
                </a:cubicBezTo>
                <a:cubicBezTo>
                  <a:pt x="5064856" y="121900"/>
                  <a:pt x="5108319" y="72464"/>
                  <a:pt x="5121659" y="101083"/>
                </a:cubicBezTo>
                <a:cubicBezTo>
                  <a:pt x="5128079" y="98081"/>
                  <a:pt x="5133876" y="94270"/>
                  <a:pt x="5139595" y="90230"/>
                </a:cubicBezTo>
                <a:lnTo>
                  <a:pt x="5142598" y="88129"/>
                </a:lnTo>
                <a:lnTo>
                  <a:pt x="5156554" y="84729"/>
                </a:lnTo>
                <a:lnTo>
                  <a:pt x="5174660" y="77506"/>
                </a:lnTo>
                <a:lnTo>
                  <a:pt x="5222961" y="74516"/>
                </a:lnTo>
                <a:cubicBezTo>
                  <a:pt x="5230550" y="71886"/>
                  <a:pt x="5251598" y="63576"/>
                  <a:pt x="5261763" y="63392"/>
                </a:cubicBezTo>
                <a:lnTo>
                  <a:pt x="5381667" y="42975"/>
                </a:lnTo>
                <a:cubicBezTo>
                  <a:pt x="5391827" y="39989"/>
                  <a:pt x="5429368" y="35305"/>
                  <a:pt x="5432760" y="25273"/>
                </a:cubicBezTo>
                <a:cubicBezTo>
                  <a:pt x="5439009" y="12982"/>
                  <a:pt x="5478134" y="27048"/>
                  <a:pt x="5470905" y="14020"/>
                </a:cubicBezTo>
                <a:lnTo>
                  <a:pt x="562696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232A0-9CFD-5D41-8048-2D03D5F0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73" y="5302154"/>
            <a:ext cx="10750253" cy="632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/>
              <a:t>What is a block 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1AAE4-5604-EE42-BED1-01C0EE454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823" y="5955214"/>
            <a:ext cx="8803231" cy="7741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pc="160" dirty="0"/>
              <a:t>It is a decentralized peer-to-peer network used to validate crypto currency transactions.</a:t>
            </a:r>
          </a:p>
        </p:txBody>
      </p:sp>
    </p:spTree>
    <p:extLst>
      <p:ext uri="{BB962C8B-B14F-4D97-AF65-F5344CB8AC3E}">
        <p14:creationId xmlns:p14="http://schemas.microsoft.com/office/powerpoint/2010/main" val="77070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9050-B861-F84F-9659-878AF4A2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Blockchain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32CAB96F-EB63-2340-BA20-0C4517DF1663}"/>
              </a:ext>
            </a:extLst>
          </p:cNvPr>
          <p:cNvSpPr/>
          <p:nvPr/>
        </p:nvSpPr>
        <p:spPr>
          <a:xfrm>
            <a:off x="2072480" y="2343144"/>
            <a:ext cx="1643063" cy="1628775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D9EB3A-3854-614A-BCF3-89E3FD49A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5" y="3102980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be 6">
            <a:extLst>
              <a:ext uri="{FF2B5EF4-FFF2-40B4-BE49-F238E27FC236}">
                <a16:creationId xmlns:a16="http://schemas.microsoft.com/office/drawing/2014/main" id="{C8CF691E-D5C8-B24F-BDA8-839476D0AF58}"/>
              </a:ext>
            </a:extLst>
          </p:cNvPr>
          <p:cNvSpPr/>
          <p:nvPr/>
        </p:nvSpPr>
        <p:spPr>
          <a:xfrm>
            <a:off x="5233194" y="2343144"/>
            <a:ext cx="1643063" cy="1628775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C8A31E3-D0C1-D547-A128-BAB136AB0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839" y="3036708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be 8">
            <a:extLst>
              <a:ext uri="{FF2B5EF4-FFF2-40B4-BE49-F238E27FC236}">
                <a16:creationId xmlns:a16="http://schemas.microsoft.com/office/drawing/2014/main" id="{73D39AA4-15F7-0441-9EAD-257BC413775D}"/>
              </a:ext>
            </a:extLst>
          </p:cNvPr>
          <p:cNvSpPr/>
          <p:nvPr/>
        </p:nvSpPr>
        <p:spPr>
          <a:xfrm>
            <a:off x="8393908" y="2343144"/>
            <a:ext cx="1643063" cy="162877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505541F-63E5-644E-ACFF-A8F9584DB176}"/>
              </a:ext>
            </a:extLst>
          </p:cNvPr>
          <p:cNvSpPr/>
          <p:nvPr/>
        </p:nvSpPr>
        <p:spPr>
          <a:xfrm>
            <a:off x="1808161" y="4489438"/>
            <a:ext cx="2171700" cy="16287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991A08C-1C18-6D43-A017-DE6AC07A6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1" y="3102980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be 12">
            <a:extLst>
              <a:ext uri="{FF2B5EF4-FFF2-40B4-BE49-F238E27FC236}">
                <a16:creationId xmlns:a16="http://schemas.microsoft.com/office/drawing/2014/main" id="{8819A443-0964-5340-8057-C0B8BD71D8AF}"/>
              </a:ext>
            </a:extLst>
          </p:cNvPr>
          <p:cNvSpPr/>
          <p:nvPr/>
        </p:nvSpPr>
        <p:spPr>
          <a:xfrm>
            <a:off x="-1088234" y="2343144"/>
            <a:ext cx="1643063" cy="16287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C396D08-BE4D-5846-9D58-D39F2E221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3" y="2976983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be 14">
            <a:extLst>
              <a:ext uri="{FF2B5EF4-FFF2-40B4-BE49-F238E27FC236}">
                <a16:creationId xmlns:a16="http://schemas.microsoft.com/office/drawing/2014/main" id="{3FF9C825-8756-CA4E-B7B5-1F391E71C8F0}"/>
              </a:ext>
            </a:extLst>
          </p:cNvPr>
          <p:cNvSpPr/>
          <p:nvPr/>
        </p:nvSpPr>
        <p:spPr>
          <a:xfrm>
            <a:off x="11554622" y="2288592"/>
            <a:ext cx="1643063" cy="1628775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44DB8D-29E8-EC44-AA4C-408AEBD69F7E}"/>
              </a:ext>
            </a:extLst>
          </p:cNvPr>
          <p:cNvSpPr/>
          <p:nvPr/>
        </p:nvSpPr>
        <p:spPr>
          <a:xfrm>
            <a:off x="4870331" y="4489438"/>
            <a:ext cx="2171700" cy="16287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86D6956-E252-644B-80A7-F09146E4DA0B}"/>
              </a:ext>
            </a:extLst>
          </p:cNvPr>
          <p:cNvSpPr/>
          <p:nvPr/>
        </p:nvSpPr>
        <p:spPr>
          <a:xfrm>
            <a:off x="8129589" y="4489438"/>
            <a:ext cx="2171700" cy="16287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</p:txBody>
      </p:sp>
    </p:spTree>
    <p:extLst>
      <p:ext uri="{BB962C8B-B14F-4D97-AF65-F5344CB8AC3E}">
        <p14:creationId xmlns:p14="http://schemas.microsoft.com/office/powerpoint/2010/main" val="30063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6" grpId="0" animBg="1"/>
      <p:bldP spid="13" grpId="0" animBg="1"/>
      <p:bldP spid="15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025B-8E34-674A-B099-4F05FD42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Blockchain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F2C61345-70EC-E142-A6CF-CEB69F9F0109}"/>
              </a:ext>
            </a:extLst>
          </p:cNvPr>
          <p:cNvSpPr/>
          <p:nvPr/>
        </p:nvSpPr>
        <p:spPr>
          <a:xfrm>
            <a:off x="4031456" y="2414582"/>
            <a:ext cx="1643063" cy="1628775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1BB3C4B-3356-0F43-B0F8-D4ACEBA4D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1" y="3174418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be 5">
            <a:extLst>
              <a:ext uri="{FF2B5EF4-FFF2-40B4-BE49-F238E27FC236}">
                <a16:creationId xmlns:a16="http://schemas.microsoft.com/office/drawing/2014/main" id="{3B157FB9-9B63-DD42-AADE-14DA956B8A1A}"/>
              </a:ext>
            </a:extLst>
          </p:cNvPr>
          <p:cNvSpPr/>
          <p:nvPr/>
        </p:nvSpPr>
        <p:spPr>
          <a:xfrm>
            <a:off x="7192170" y="2414582"/>
            <a:ext cx="1643063" cy="1628775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554FE40-81BF-3E49-A2D7-6A9A06392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87" y="3174418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be 7">
            <a:extLst>
              <a:ext uri="{FF2B5EF4-FFF2-40B4-BE49-F238E27FC236}">
                <a16:creationId xmlns:a16="http://schemas.microsoft.com/office/drawing/2014/main" id="{8BE981F3-88FD-3940-8518-7048E55179C6}"/>
              </a:ext>
            </a:extLst>
          </p:cNvPr>
          <p:cNvSpPr/>
          <p:nvPr/>
        </p:nvSpPr>
        <p:spPr>
          <a:xfrm>
            <a:off x="870742" y="2414582"/>
            <a:ext cx="1643063" cy="16287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253AC7A-C2D5-B64B-AB3D-D40D896C490B}"/>
              </a:ext>
            </a:extLst>
          </p:cNvPr>
          <p:cNvSpPr/>
          <p:nvPr/>
        </p:nvSpPr>
        <p:spPr>
          <a:xfrm>
            <a:off x="3656745" y="4251960"/>
            <a:ext cx="2392483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👨🏻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👩🏽‍🦳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1.5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dh4jsi48Soi23N6x...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K33iksinc5udD0a...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4E18F6B-8A60-CC48-B9A0-77D7FDEBEEA2}"/>
              </a:ext>
            </a:extLst>
          </p:cNvPr>
          <p:cNvSpPr/>
          <p:nvPr/>
        </p:nvSpPr>
        <p:spPr>
          <a:xfrm>
            <a:off x="6817460" y="4251960"/>
            <a:ext cx="2392482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👩🏼‍🦱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🧓🏻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e7n22pD6M3Aq2...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dh4jsi48Soi23N6x...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6B93419-16EE-214E-84DF-458422A5A4D2}"/>
              </a:ext>
            </a:extLst>
          </p:cNvPr>
          <p:cNvSpPr/>
          <p:nvPr/>
        </p:nvSpPr>
        <p:spPr>
          <a:xfrm>
            <a:off x="496031" y="4251960"/>
            <a:ext cx="2392483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 None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 None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 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K33iksinc5udD0a...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00000000000000...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D808B-335A-EB4A-BD46-00D602D70732}"/>
              </a:ext>
            </a:extLst>
          </p:cNvPr>
          <p:cNvCxnSpPr/>
          <p:nvPr/>
        </p:nvCxnSpPr>
        <p:spPr>
          <a:xfrm flipH="1" flipV="1">
            <a:off x="5674519" y="5608320"/>
            <a:ext cx="1259681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D99BBA-306D-DC4B-ABFB-0CCF76A63FCF}"/>
              </a:ext>
            </a:extLst>
          </p:cNvPr>
          <p:cNvCxnSpPr/>
          <p:nvPr/>
        </p:nvCxnSpPr>
        <p:spPr>
          <a:xfrm flipH="1" flipV="1">
            <a:off x="2397064" y="5608320"/>
            <a:ext cx="1259681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9F55F5C-87E2-B342-A26C-0A2A62CB402A}"/>
              </a:ext>
            </a:extLst>
          </p:cNvPr>
          <p:cNvSpPr txBox="1"/>
          <p:nvPr/>
        </p:nvSpPr>
        <p:spPr>
          <a:xfrm>
            <a:off x="896054" y="1834173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Genesis Block</a:t>
            </a:r>
          </a:p>
        </p:txBody>
      </p:sp>
    </p:spTree>
    <p:extLst>
      <p:ext uri="{BB962C8B-B14F-4D97-AF65-F5344CB8AC3E}">
        <p14:creationId xmlns:p14="http://schemas.microsoft.com/office/powerpoint/2010/main" val="96390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53A3-F90C-714A-BC9A-327B9284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055A-466A-4C47-BFF1-F2CD7284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Mechanism to slow down the creation of new blocks.</a:t>
            </a:r>
          </a:p>
          <a:p>
            <a:r>
              <a:rPr lang="en-US" dirty="0"/>
              <a:t>For bitcoin it takes around 10 minutes to create a new block.</a:t>
            </a:r>
          </a:p>
          <a:p>
            <a:r>
              <a:rPr lang="en-US" dirty="0"/>
              <a:t>This is done for security purposes.</a:t>
            </a:r>
          </a:p>
        </p:txBody>
      </p:sp>
    </p:spTree>
    <p:extLst>
      <p:ext uri="{BB962C8B-B14F-4D97-AF65-F5344CB8AC3E}">
        <p14:creationId xmlns:p14="http://schemas.microsoft.com/office/powerpoint/2010/main" val="257645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025B-8E34-674A-B099-4F05FD42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The blockchain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253AC7A-C2D5-B64B-AB3D-D40D896C490B}"/>
              </a:ext>
            </a:extLst>
          </p:cNvPr>
          <p:cNvSpPr/>
          <p:nvPr/>
        </p:nvSpPr>
        <p:spPr>
          <a:xfrm>
            <a:off x="4814886" y="4011251"/>
            <a:ext cx="2392483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👨🏻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👩🏽‍🦳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1.5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dh4jsi48Soi23N6x...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K33iksinc5udD0a...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4E18F6B-8A60-CC48-B9A0-77D7FDEBEEA2}"/>
              </a:ext>
            </a:extLst>
          </p:cNvPr>
          <p:cNvSpPr/>
          <p:nvPr/>
        </p:nvSpPr>
        <p:spPr>
          <a:xfrm>
            <a:off x="7975601" y="4011251"/>
            <a:ext cx="2392482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👩🏼‍🦱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🧓🏻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e7n22pD6M3Aq2...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dh4jsi48Soi23N6x...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6B93419-16EE-214E-84DF-458422A5A4D2}"/>
              </a:ext>
            </a:extLst>
          </p:cNvPr>
          <p:cNvSpPr/>
          <p:nvPr/>
        </p:nvSpPr>
        <p:spPr>
          <a:xfrm>
            <a:off x="1654172" y="4011251"/>
            <a:ext cx="2392483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🧓🏻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👨🏼‍🦰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0.27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 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K33iksinc5udD0a...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sjs9do5HeW4M2...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FA2EF020-FF5D-AB41-81A8-41D35FBBB83A}"/>
              </a:ext>
            </a:extLst>
          </p:cNvPr>
          <p:cNvSpPr/>
          <p:nvPr/>
        </p:nvSpPr>
        <p:spPr>
          <a:xfrm>
            <a:off x="2113754" y="2032605"/>
            <a:ext cx="1643063" cy="1628775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FB84078E-818D-4C49-B969-8D6F4CBD6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399" y="2792441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be 19">
            <a:extLst>
              <a:ext uri="{FF2B5EF4-FFF2-40B4-BE49-F238E27FC236}">
                <a16:creationId xmlns:a16="http://schemas.microsoft.com/office/drawing/2014/main" id="{B40E313A-582A-B84F-85B5-52AC8BC3E521}"/>
              </a:ext>
            </a:extLst>
          </p:cNvPr>
          <p:cNvSpPr/>
          <p:nvPr/>
        </p:nvSpPr>
        <p:spPr>
          <a:xfrm>
            <a:off x="5274468" y="2032605"/>
            <a:ext cx="1643063" cy="1628775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31F63F2-A80A-7944-9320-DEDBFD3E8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2726169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be 21">
            <a:extLst>
              <a:ext uri="{FF2B5EF4-FFF2-40B4-BE49-F238E27FC236}">
                <a16:creationId xmlns:a16="http://schemas.microsoft.com/office/drawing/2014/main" id="{F29338DB-B5EA-2A49-8B43-0A700FEE8878}"/>
              </a:ext>
            </a:extLst>
          </p:cNvPr>
          <p:cNvSpPr/>
          <p:nvPr/>
        </p:nvSpPr>
        <p:spPr>
          <a:xfrm>
            <a:off x="8435182" y="2032605"/>
            <a:ext cx="1643063" cy="162877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7129E31B-7389-644A-9501-68FE585CD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5" y="2792441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be 23">
            <a:extLst>
              <a:ext uri="{FF2B5EF4-FFF2-40B4-BE49-F238E27FC236}">
                <a16:creationId xmlns:a16="http://schemas.microsoft.com/office/drawing/2014/main" id="{6FF629FC-BA79-BB40-AA80-8971FE954630}"/>
              </a:ext>
            </a:extLst>
          </p:cNvPr>
          <p:cNvSpPr/>
          <p:nvPr/>
        </p:nvSpPr>
        <p:spPr>
          <a:xfrm>
            <a:off x="-1046960" y="2032605"/>
            <a:ext cx="1643063" cy="16287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B4FDEAED-B8B2-E843-90ED-5D57B3A3E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827" y="2666444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be 25">
            <a:extLst>
              <a:ext uri="{FF2B5EF4-FFF2-40B4-BE49-F238E27FC236}">
                <a16:creationId xmlns:a16="http://schemas.microsoft.com/office/drawing/2014/main" id="{C5044D7A-8549-6E4E-B197-2A55DB191AA5}"/>
              </a:ext>
            </a:extLst>
          </p:cNvPr>
          <p:cNvSpPr/>
          <p:nvPr/>
        </p:nvSpPr>
        <p:spPr>
          <a:xfrm>
            <a:off x="11595896" y="1978053"/>
            <a:ext cx="1643063" cy="1628775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6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025B-8E34-674A-B099-4F05FD42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The blockchain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253AC7A-C2D5-B64B-AB3D-D40D896C490B}"/>
              </a:ext>
            </a:extLst>
          </p:cNvPr>
          <p:cNvSpPr/>
          <p:nvPr/>
        </p:nvSpPr>
        <p:spPr>
          <a:xfrm>
            <a:off x="4814886" y="4011251"/>
            <a:ext cx="2392483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👨🏻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👩🏽‍🦳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1.5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dh4jsi48Soi23N6x...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K33iksinc5udD0a...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4E18F6B-8A60-CC48-B9A0-77D7FDEBEEA2}"/>
              </a:ext>
            </a:extLst>
          </p:cNvPr>
          <p:cNvSpPr/>
          <p:nvPr/>
        </p:nvSpPr>
        <p:spPr>
          <a:xfrm>
            <a:off x="7975601" y="4011251"/>
            <a:ext cx="2392482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👩🏼‍🦱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🧓🏻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e7n22pD6M3Aq2...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dh4jsi48Soi23N6x...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6B93419-16EE-214E-84DF-458422A5A4D2}"/>
              </a:ext>
            </a:extLst>
          </p:cNvPr>
          <p:cNvSpPr/>
          <p:nvPr/>
        </p:nvSpPr>
        <p:spPr>
          <a:xfrm>
            <a:off x="1654172" y="4011251"/>
            <a:ext cx="2392483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🧓🏻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👨🏼‍🦰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3.5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 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K33iksinc5udD0a...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sjs9do5HeW4M2...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FA2EF020-FF5D-AB41-81A8-41D35FBBB83A}"/>
              </a:ext>
            </a:extLst>
          </p:cNvPr>
          <p:cNvSpPr/>
          <p:nvPr/>
        </p:nvSpPr>
        <p:spPr>
          <a:xfrm>
            <a:off x="2113754" y="2032605"/>
            <a:ext cx="1643063" cy="1628775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FB84078E-818D-4C49-B969-8D6F4CBD6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399" y="2792441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be 19">
            <a:extLst>
              <a:ext uri="{FF2B5EF4-FFF2-40B4-BE49-F238E27FC236}">
                <a16:creationId xmlns:a16="http://schemas.microsoft.com/office/drawing/2014/main" id="{B40E313A-582A-B84F-85B5-52AC8BC3E521}"/>
              </a:ext>
            </a:extLst>
          </p:cNvPr>
          <p:cNvSpPr/>
          <p:nvPr/>
        </p:nvSpPr>
        <p:spPr>
          <a:xfrm>
            <a:off x="5274468" y="2032605"/>
            <a:ext cx="1643063" cy="1628775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31F63F2-A80A-7944-9320-DEDBFD3E8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2726169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be 21">
            <a:extLst>
              <a:ext uri="{FF2B5EF4-FFF2-40B4-BE49-F238E27FC236}">
                <a16:creationId xmlns:a16="http://schemas.microsoft.com/office/drawing/2014/main" id="{F29338DB-B5EA-2A49-8B43-0A700FEE8878}"/>
              </a:ext>
            </a:extLst>
          </p:cNvPr>
          <p:cNvSpPr/>
          <p:nvPr/>
        </p:nvSpPr>
        <p:spPr>
          <a:xfrm>
            <a:off x="8435182" y="2032605"/>
            <a:ext cx="1643063" cy="162877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7129E31B-7389-644A-9501-68FE585CD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5" y="2792441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be 23">
            <a:extLst>
              <a:ext uri="{FF2B5EF4-FFF2-40B4-BE49-F238E27FC236}">
                <a16:creationId xmlns:a16="http://schemas.microsoft.com/office/drawing/2014/main" id="{6FF629FC-BA79-BB40-AA80-8971FE954630}"/>
              </a:ext>
            </a:extLst>
          </p:cNvPr>
          <p:cNvSpPr/>
          <p:nvPr/>
        </p:nvSpPr>
        <p:spPr>
          <a:xfrm>
            <a:off x="-1046960" y="2032605"/>
            <a:ext cx="1643063" cy="16287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B4FDEAED-B8B2-E843-90ED-5D57B3A3E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827" y="2666444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be 25">
            <a:extLst>
              <a:ext uri="{FF2B5EF4-FFF2-40B4-BE49-F238E27FC236}">
                <a16:creationId xmlns:a16="http://schemas.microsoft.com/office/drawing/2014/main" id="{C5044D7A-8549-6E4E-B197-2A55DB191AA5}"/>
              </a:ext>
            </a:extLst>
          </p:cNvPr>
          <p:cNvSpPr/>
          <p:nvPr/>
        </p:nvSpPr>
        <p:spPr>
          <a:xfrm>
            <a:off x="11595896" y="1978053"/>
            <a:ext cx="1643063" cy="1628775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7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025B-8E34-674A-B099-4F05FD42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The blockchain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253AC7A-C2D5-B64B-AB3D-D40D896C490B}"/>
              </a:ext>
            </a:extLst>
          </p:cNvPr>
          <p:cNvSpPr/>
          <p:nvPr/>
        </p:nvSpPr>
        <p:spPr>
          <a:xfrm>
            <a:off x="4814886" y="4011251"/>
            <a:ext cx="2392483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👨🏻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👩🏽‍🦳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1.5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dh4jsi48Soi23N6x...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K33iksinc5udD0a...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4E18F6B-8A60-CC48-B9A0-77D7FDEBEEA2}"/>
              </a:ext>
            </a:extLst>
          </p:cNvPr>
          <p:cNvSpPr/>
          <p:nvPr/>
        </p:nvSpPr>
        <p:spPr>
          <a:xfrm>
            <a:off x="7975601" y="4011251"/>
            <a:ext cx="2392482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👩🏼‍🦱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🧓🏻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e7n22pD6M3Aq2...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dh4jsi48Soi23N6x...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6B93419-16EE-214E-84DF-458422A5A4D2}"/>
              </a:ext>
            </a:extLst>
          </p:cNvPr>
          <p:cNvSpPr/>
          <p:nvPr/>
        </p:nvSpPr>
        <p:spPr>
          <a:xfrm>
            <a:off x="1654172" y="4011251"/>
            <a:ext cx="2392483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🧓🏻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👨🏼‍🦰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3.5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 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niuU4g2L1Wbz9Z...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sjs9do5HeW4M2...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FA2EF020-FF5D-AB41-81A8-41D35FBBB83A}"/>
              </a:ext>
            </a:extLst>
          </p:cNvPr>
          <p:cNvSpPr/>
          <p:nvPr/>
        </p:nvSpPr>
        <p:spPr>
          <a:xfrm>
            <a:off x="2113754" y="2032605"/>
            <a:ext cx="1643063" cy="1628775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FB84078E-818D-4C49-B969-8D6F4CBD6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399" y="2792441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be 19">
            <a:extLst>
              <a:ext uri="{FF2B5EF4-FFF2-40B4-BE49-F238E27FC236}">
                <a16:creationId xmlns:a16="http://schemas.microsoft.com/office/drawing/2014/main" id="{B40E313A-582A-B84F-85B5-52AC8BC3E521}"/>
              </a:ext>
            </a:extLst>
          </p:cNvPr>
          <p:cNvSpPr/>
          <p:nvPr/>
        </p:nvSpPr>
        <p:spPr>
          <a:xfrm>
            <a:off x="5274468" y="2032605"/>
            <a:ext cx="1643063" cy="1628775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31F63F2-A80A-7944-9320-DEDBFD3E8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2726169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be 21">
            <a:extLst>
              <a:ext uri="{FF2B5EF4-FFF2-40B4-BE49-F238E27FC236}">
                <a16:creationId xmlns:a16="http://schemas.microsoft.com/office/drawing/2014/main" id="{F29338DB-B5EA-2A49-8B43-0A700FEE8878}"/>
              </a:ext>
            </a:extLst>
          </p:cNvPr>
          <p:cNvSpPr/>
          <p:nvPr/>
        </p:nvSpPr>
        <p:spPr>
          <a:xfrm>
            <a:off x="8435182" y="2032605"/>
            <a:ext cx="1643063" cy="162877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7129E31B-7389-644A-9501-68FE585CD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5" y="2792441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be 23">
            <a:extLst>
              <a:ext uri="{FF2B5EF4-FFF2-40B4-BE49-F238E27FC236}">
                <a16:creationId xmlns:a16="http://schemas.microsoft.com/office/drawing/2014/main" id="{6FF629FC-BA79-BB40-AA80-8971FE954630}"/>
              </a:ext>
            </a:extLst>
          </p:cNvPr>
          <p:cNvSpPr/>
          <p:nvPr/>
        </p:nvSpPr>
        <p:spPr>
          <a:xfrm>
            <a:off x="-1046960" y="2032605"/>
            <a:ext cx="1643063" cy="16287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B4FDEAED-B8B2-E843-90ED-5D57B3A3E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827" y="2666444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be 25">
            <a:extLst>
              <a:ext uri="{FF2B5EF4-FFF2-40B4-BE49-F238E27FC236}">
                <a16:creationId xmlns:a16="http://schemas.microsoft.com/office/drawing/2014/main" id="{C5044D7A-8549-6E4E-B197-2A55DB191AA5}"/>
              </a:ext>
            </a:extLst>
          </p:cNvPr>
          <p:cNvSpPr/>
          <p:nvPr/>
        </p:nvSpPr>
        <p:spPr>
          <a:xfrm>
            <a:off x="11595896" y="1978053"/>
            <a:ext cx="1643063" cy="1628775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86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025B-8E34-674A-B099-4F05FD42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The blockchain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253AC7A-C2D5-B64B-AB3D-D40D896C490B}"/>
              </a:ext>
            </a:extLst>
          </p:cNvPr>
          <p:cNvSpPr/>
          <p:nvPr/>
        </p:nvSpPr>
        <p:spPr>
          <a:xfrm>
            <a:off x="4814886" y="4011251"/>
            <a:ext cx="2392483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👨🏻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👩🏽‍🦳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1.5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dh4jsi48Soi23N6x...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K33iksinc5udD0a...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4E18F6B-8A60-CC48-B9A0-77D7FDEBEEA2}"/>
              </a:ext>
            </a:extLst>
          </p:cNvPr>
          <p:cNvSpPr/>
          <p:nvPr/>
        </p:nvSpPr>
        <p:spPr>
          <a:xfrm>
            <a:off x="7975601" y="4011251"/>
            <a:ext cx="2392482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👩🏼‍🦱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🧓🏻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e7n22pD6M3Aq2...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dh4jsi48Soi23N6x...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6B93419-16EE-214E-84DF-458422A5A4D2}"/>
              </a:ext>
            </a:extLst>
          </p:cNvPr>
          <p:cNvSpPr/>
          <p:nvPr/>
        </p:nvSpPr>
        <p:spPr>
          <a:xfrm>
            <a:off x="1654172" y="4011251"/>
            <a:ext cx="2392483" cy="2434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🧓🏻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👨🏼‍🦰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Amount: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3.5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Hash: 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niuU4g2L1Wbz9Z...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of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sjs9do5HeW4M2...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FA2EF020-FF5D-AB41-81A8-41D35FBBB83A}"/>
              </a:ext>
            </a:extLst>
          </p:cNvPr>
          <p:cNvSpPr/>
          <p:nvPr/>
        </p:nvSpPr>
        <p:spPr>
          <a:xfrm>
            <a:off x="2113754" y="2032605"/>
            <a:ext cx="1643063" cy="1628775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FB84078E-818D-4C49-B969-8D6F4CBD6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399" y="2792441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be 19">
            <a:extLst>
              <a:ext uri="{FF2B5EF4-FFF2-40B4-BE49-F238E27FC236}">
                <a16:creationId xmlns:a16="http://schemas.microsoft.com/office/drawing/2014/main" id="{B40E313A-582A-B84F-85B5-52AC8BC3E521}"/>
              </a:ext>
            </a:extLst>
          </p:cNvPr>
          <p:cNvSpPr/>
          <p:nvPr/>
        </p:nvSpPr>
        <p:spPr>
          <a:xfrm>
            <a:off x="5274468" y="2032605"/>
            <a:ext cx="1643063" cy="1628775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31F63F2-A80A-7944-9320-DEDBFD3E8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2726169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be 21">
            <a:extLst>
              <a:ext uri="{FF2B5EF4-FFF2-40B4-BE49-F238E27FC236}">
                <a16:creationId xmlns:a16="http://schemas.microsoft.com/office/drawing/2014/main" id="{F29338DB-B5EA-2A49-8B43-0A700FEE8878}"/>
              </a:ext>
            </a:extLst>
          </p:cNvPr>
          <p:cNvSpPr/>
          <p:nvPr/>
        </p:nvSpPr>
        <p:spPr>
          <a:xfrm>
            <a:off x="8435182" y="2032605"/>
            <a:ext cx="1643063" cy="162877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7129E31B-7389-644A-9501-68FE585CD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5" y="2792441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be 23">
            <a:extLst>
              <a:ext uri="{FF2B5EF4-FFF2-40B4-BE49-F238E27FC236}">
                <a16:creationId xmlns:a16="http://schemas.microsoft.com/office/drawing/2014/main" id="{6FF629FC-BA79-BB40-AA80-8971FE954630}"/>
              </a:ext>
            </a:extLst>
          </p:cNvPr>
          <p:cNvSpPr/>
          <p:nvPr/>
        </p:nvSpPr>
        <p:spPr>
          <a:xfrm>
            <a:off x="-1046960" y="2032605"/>
            <a:ext cx="1643063" cy="16287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B4FDEAED-B8B2-E843-90ED-5D57B3A3E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827" y="2666444"/>
            <a:ext cx="598487" cy="2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be 25">
            <a:extLst>
              <a:ext uri="{FF2B5EF4-FFF2-40B4-BE49-F238E27FC236}">
                <a16:creationId xmlns:a16="http://schemas.microsoft.com/office/drawing/2014/main" id="{C5044D7A-8549-6E4E-B197-2A55DB191AA5}"/>
              </a:ext>
            </a:extLst>
          </p:cNvPr>
          <p:cNvSpPr/>
          <p:nvPr/>
        </p:nvSpPr>
        <p:spPr>
          <a:xfrm>
            <a:off x="11595896" y="1978053"/>
            <a:ext cx="1643063" cy="1628775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6A7BBB-71B7-5847-B18D-983CD7DDE803}"/>
              </a:ext>
            </a:extLst>
          </p:cNvPr>
          <p:cNvCxnSpPr>
            <a:cxnSpLocks/>
          </p:cNvCxnSpPr>
          <p:nvPr/>
        </p:nvCxnSpPr>
        <p:spPr>
          <a:xfrm>
            <a:off x="3756817" y="5501640"/>
            <a:ext cx="1226663" cy="548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Multiply 5">
            <a:extLst>
              <a:ext uri="{FF2B5EF4-FFF2-40B4-BE49-F238E27FC236}">
                <a16:creationId xmlns:a16="http://schemas.microsoft.com/office/drawing/2014/main" id="{C633C8EC-B8F6-3E41-8053-D22CFF0533FC}"/>
              </a:ext>
            </a:extLst>
          </p:cNvPr>
          <p:cNvSpPr/>
          <p:nvPr/>
        </p:nvSpPr>
        <p:spPr>
          <a:xfrm>
            <a:off x="4183338" y="5501640"/>
            <a:ext cx="494865" cy="579120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DAF99-A844-1148-88BA-9B9C3F4DBA53}"/>
              </a:ext>
            </a:extLst>
          </p:cNvPr>
          <p:cNvSpPr txBox="1"/>
          <p:nvPr/>
        </p:nvSpPr>
        <p:spPr>
          <a:xfrm>
            <a:off x="3541599" y="3616118"/>
            <a:ext cx="185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Rehash all blocks?</a:t>
            </a:r>
          </a:p>
        </p:txBody>
      </p:sp>
    </p:spTree>
    <p:extLst>
      <p:ext uri="{BB962C8B-B14F-4D97-AF65-F5344CB8AC3E}">
        <p14:creationId xmlns:p14="http://schemas.microsoft.com/office/powerpoint/2010/main" val="216112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542</Words>
  <Application>Microsoft Macintosh PowerPoint</Application>
  <PresentationFormat>Widescreen</PresentationFormat>
  <Paragraphs>164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Bembo</vt:lpstr>
      <vt:lpstr>Calibri</vt:lpstr>
      <vt:lpstr>ArchiveVTI</vt:lpstr>
      <vt:lpstr>Block Chain</vt:lpstr>
      <vt:lpstr>What is a block chain?</vt:lpstr>
      <vt:lpstr>Bitcoin Blockchain</vt:lpstr>
      <vt:lpstr>Bitcoin Blockchain</vt:lpstr>
      <vt:lpstr>Proof of work</vt:lpstr>
      <vt:lpstr>Hacking The blockchain</vt:lpstr>
      <vt:lpstr>Hacking The blockchain</vt:lpstr>
      <vt:lpstr>Hacking The blockchain</vt:lpstr>
      <vt:lpstr>Hacking The blockchain</vt:lpstr>
      <vt:lpstr>Hacking The blockchain</vt:lpstr>
      <vt:lpstr>Peer to Peer Network</vt:lpstr>
      <vt:lpstr>Peer to Peer Network</vt:lpstr>
      <vt:lpstr>Peer to Peer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Chain</dc:title>
  <dc:creator>Alexander Joslin</dc:creator>
  <cp:lastModifiedBy>Alexander Joslin</cp:lastModifiedBy>
  <cp:revision>2</cp:revision>
  <dcterms:created xsi:type="dcterms:W3CDTF">2021-10-26T18:40:01Z</dcterms:created>
  <dcterms:modified xsi:type="dcterms:W3CDTF">2021-10-26T19:57:40Z</dcterms:modified>
</cp:coreProperties>
</file>