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8" r:id="rId4"/>
    <p:sldId id="259" r:id="rId5"/>
    <p:sldId id="262" r:id="rId6"/>
    <p:sldId id="261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9"/>
  </p:normalViewPr>
  <p:slideViewPr>
    <p:cSldViewPr snapToGrid="0" snapToObjects="1">
      <p:cViewPr varScale="1">
        <p:scale>
          <a:sx n="97" d="100"/>
          <a:sy n="97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45D47-41F4-CD01-0CE1-5AC76A767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2A51E-B8F9-A6F0-202F-8924C2C67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E5794-65FE-D75B-3684-B3D3FB81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FBC26-F446-224E-BDE5-AFE633775D63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B3714-33BC-D33B-B042-2C96422CD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C611C-8638-E3FC-7EA0-326C70B5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5004-54DC-7B45-9654-EB312B41E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4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1AD2-4666-29F5-FEA9-9084E3FA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54BE1-C518-2819-95C5-245D34E27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436AB-265F-AF0A-AFD6-2970A4C9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FBC26-F446-224E-BDE5-AFE633775D63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E1F3C-DD97-CC76-C149-87E468A9A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DB6D4-588B-0736-7F79-F947C41D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5004-54DC-7B45-9654-EB312B41E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A5DE69-8E59-7E6D-8BE4-F183AF93A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7F033-4150-3885-8B02-AA484E5B2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C6BD6-CA89-0EB7-777C-8A47643A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FBC26-F446-224E-BDE5-AFE633775D63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23AD9-BF81-B5C2-2357-1E462E38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92A3C-6C27-EA5A-E06C-BE378C35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5004-54DC-7B45-9654-EB312B41E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2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B227-7853-F8CB-1140-374A8367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21A49-7F6D-1B56-CC48-8B1E4A881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EEE93-0194-F981-2E41-EBEF9F85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FBC26-F446-224E-BDE5-AFE633775D63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73996-605D-C8D4-0054-6F2954E1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902DF-3D27-F587-05F0-C9B89D81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5004-54DC-7B45-9654-EB312B41E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2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BA7A-5F47-C2C1-FCC7-DB737CFA4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2134D-5280-2596-368E-AE0B8B7A1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7F489-B7ED-D7BD-97C4-747832B20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FBC26-F446-224E-BDE5-AFE633775D63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C605E-9A73-B820-5E53-3AD860AA0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56E4F-CDBC-23B9-593F-888008BC2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5004-54DC-7B45-9654-EB312B41E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3327-8F0F-BF6F-0931-61B9717B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5FFE9-7195-2806-5DBC-8C66B84CB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3CE5E-C97A-B225-DA21-CEAA84789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B4A56-8E00-9CC4-1669-D2081E69A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FBC26-F446-224E-BDE5-AFE633775D63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27952-76FB-D675-FE91-783DAB493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2E2EC-0B6B-20BD-9463-5E5121E9C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5004-54DC-7B45-9654-EB312B41E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7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80BD8-4116-C7FA-FD70-2F56BCA30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1876D-AAD2-CA8B-A84C-F24CE6188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01517-5510-6FD1-74FE-F609D9F39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C0C39-C874-29B9-0E38-770CDB69A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F840B-D59B-B71C-A982-BA3711862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12EE4-0C20-D249-766D-7A665427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FBC26-F446-224E-BDE5-AFE633775D63}" type="datetimeFigureOut">
              <a:rPr lang="en-US" smtClean="0"/>
              <a:t>5/10/22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0BA126-AA1E-C525-DA9A-35D6E433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2E5D33-4EAE-E5D7-C4C3-C804573AD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5004-54DC-7B45-9654-EB312B41E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6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F60D7-6122-A4B5-DA85-0AB9A7C26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89B6A1-E371-7C0C-0E64-3AB5A59F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FBC26-F446-224E-BDE5-AFE633775D63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3CAA7-4ADD-EF49-1927-8F07A4CB0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31354-0CA1-2906-33CC-886DBE90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5004-54DC-7B45-9654-EB312B41E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4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DFB1D-CF81-3A68-E164-DD08B8EBF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FBC26-F446-224E-BDE5-AFE633775D63}" type="datetimeFigureOut">
              <a:rPr lang="en-US" smtClean="0"/>
              <a:t>5/10/22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7EC8C3-A066-EC7A-E9F0-243243BF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7D5C3-D3C6-7C5C-76A5-AD396028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5004-54DC-7B45-9654-EB312B41E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3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E09B-D940-BB75-2342-8308B8686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91391-8985-7045-1387-F12EE7F67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CB533-ED64-B58F-6CA6-A9471D8B2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CF134-BEF3-DB57-6285-DF9E51A0B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FBC26-F446-224E-BDE5-AFE633775D63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1B090-8A1C-BD9D-C24F-AFDF27CC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86698-B6B4-4EED-1A0B-2A0E7EDD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5004-54DC-7B45-9654-EB312B41E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7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6EFAA-9CDA-8F10-FD34-174E97EB4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ED7F45-2FE5-F9D3-6F7E-F64423112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54CF5-C0C8-3B14-F0A4-515EF024F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26B7C-A2EA-271D-0946-254F1E70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FBC26-F446-224E-BDE5-AFE633775D63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EE9F3-9F61-B732-F4C7-5DBB961F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7F877-9CF4-19E2-32FE-B47BFE13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5004-54DC-7B45-9654-EB312B41E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6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975124-0B3C-4495-0AD5-FD14F0C7B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E56C2-05C8-40EE-8D97-72C4AE225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0AA7E-BB49-2067-865A-ECCE04CBC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FBC26-F446-224E-BDE5-AFE633775D63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9C647-E1CF-9549-8317-4CAAB31E4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FCA8C-FC77-BE49-409D-9D889B3A9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A5004-54DC-7B45-9654-EB312B41E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5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465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8706F7-CF60-0F1F-81E1-88A452DA1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77356"/>
            <a:ext cx="9966960" cy="1560320"/>
          </a:xfrm>
        </p:spPr>
        <p:txBody>
          <a:bodyPr>
            <a:normAutofit/>
          </a:bodyPr>
          <a:lstStyle/>
          <a:p>
            <a:r>
              <a:rPr lang="en-US" sz="5800">
                <a:solidFill>
                  <a:srgbClr val="46525D"/>
                </a:solidFill>
              </a:rPr>
              <a:t>Dependency Injection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A895B-1AAA-15F1-0332-4372C5574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799489"/>
            <a:ext cx="8767860" cy="4408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46525D"/>
                </a:solidFill>
              </a:rPr>
              <a:t>by Alex Joslin</a:t>
            </a:r>
          </a:p>
        </p:txBody>
      </p:sp>
      <p:pic>
        <p:nvPicPr>
          <p:cNvPr id="1026" name="Picture 2" descr="Syringe Needle Wallpapers - Top Free Syringe Needle Backgrounds -  WallpaperAccess">
            <a:extLst>
              <a:ext uri="{FF2B5EF4-FFF2-40B4-BE49-F238E27FC236}">
                <a16:creationId xmlns:a16="http://schemas.microsoft.com/office/drawing/2014/main" id="{0E2A94F3-16DD-F578-0795-B07406C39C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91" r="1" b="25460"/>
          <a:stretch/>
        </p:blipFill>
        <p:spPr bwMode="auto">
          <a:xfrm>
            <a:off x="243840" y="256540"/>
            <a:ext cx="11704320" cy="37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37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1D89-99EF-EFCE-E6BE-CAF92329F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4ED7C-A59C-7676-0AE9-ABC148587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idea that objects should not have to know how to construct a service, instead it is provided with the dependency by an external “injector’ which it is not aware of.</a:t>
            </a:r>
          </a:p>
          <a:p>
            <a:endParaRPr lang="en-US" dirty="0"/>
          </a:p>
          <a:p>
            <a:r>
              <a:rPr lang="en-US" dirty="0" err="1"/>
              <a:t>Decoupiles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Solves these Issues:</a:t>
            </a:r>
          </a:p>
          <a:p>
            <a:pPr lvl="1"/>
            <a:r>
              <a:rPr lang="en-US" dirty="0"/>
              <a:t>How can a class be independent from the creation of the objects it depends on?</a:t>
            </a:r>
          </a:p>
          <a:p>
            <a:pPr lvl="1"/>
            <a:r>
              <a:rPr lang="en-US" dirty="0"/>
              <a:t>How can an application, and the objects it uses support different configurations?</a:t>
            </a:r>
          </a:p>
          <a:p>
            <a:pPr lvl="1"/>
            <a:r>
              <a:rPr lang="en-US" dirty="0"/>
              <a:t>How can the behavior of a piece of code be changed without editing it directly?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14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B0D4B-EE59-F23F-3332-76C46C8D8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Bad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B6660-01F0-B3A9-C3EA-C826358E9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Here then email service is dependent on the contact service.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Every time a </a:t>
            </a:r>
            <a:r>
              <a:rPr lang="en-US" sz="2000" dirty="0" err="1"/>
              <a:t>EmailService</a:t>
            </a:r>
            <a:r>
              <a:rPr lang="en-US" sz="2000" dirty="0"/>
              <a:t> is instantiated, </a:t>
            </a:r>
            <a:r>
              <a:rPr lang="en-US" sz="2000" dirty="0" err="1"/>
              <a:t>ContactService</a:t>
            </a:r>
            <a:r>
              <a:rPr lang="en-US" sz="2000" dirty="0"/>
              <a:t> is also instantiated.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Creating bunch of objects.</a:t>
            </a:r>
          </a:p>
          <a:p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They are stored on the heap.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A21D163-B857-B368-56A9-116D52EE3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808" y="643234"/>
            <a:ext cx="4395902" cy="55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6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B0D4B-EE59-F23F-3332-76C46C8D8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Bad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B6660-01F0-B3A9-C3EA-C826358E9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In this case we have </a:t>
            </a:r>
            <a:r>
              <a:rPr lang="en-US" sz="2000" dirty="0" err="1"/>
              <a:t>EmailService</a:t>
            </a:r>
            <a:r>
              <a:rPr lang="en-US" sz="2000" dirty="0"/>
              <a:t> dependent on </a:t>
            </a:r>
            <a:r>
              <a:rPr lang="en-US" sz="2000" dirty="0" err="1"/>
              <a:t>ContactService</a:t>
            </a:r>
            <a:r>
              <a:rPr lang="en-US" sz="2000" dirty="0"/>
              <a:t> and </a:t>
            </a:r>
            <a:r>
              <a:rPr lang="en-US" sz="2000" dirty="0" err="1"/>
              <a:t>ContanctService</a:t>
            </a:r>
            <a:r>
              <a:rPr lang="en-US" sz="2000" dirty="0"/>
              <a:t> dependent on </a:t>
            </a:r>
            <a:r>
              <a:rPr lang="en-US" sz="2000" dirty="0" err="1"/>
              <a:t>HistoryService</a:t>
            </a:r>
            <a:r>
              <a:rPr lang="en-US" sz="2000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In enterprise systems you may have 100 different services connected to each other.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Testing becomes a nightmare.  If you want to test a service but that service depends on other services that are not available you have a problem.</a:t>
            </a:r>
          </a:p>
          <a:p>
            <a:endParaRPr lang="en-US" sz="2000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4E104D0-12B2-8FB2-D007-1DD6785B9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559" y="156351"/>
            <a:ext cx="2918564" cy="663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3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B0D4B-EE59-F23F-3332-76C46C8D8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Bad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B6660-01F0-B3A9-C3EA-C826358E9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1" y="2203164"/>
            <a:ext cx="5019260" cy="442168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Here we have both </a:t>
            </a:r>
            <a:r>
              <a:rPr lang="en-US" sz="2000" dirty="0" err="1"/>
              <a:t>EmailService</a:t>
            </a:r>
            <a:r>
              <a:rPr lang="en-US" sz="2000" dirty="0"/>
              <a:t> and </a:t>
            </a:r>
            <a:r>
              <a:rPr lang="en-US" sz="2000" dirty="0" err="1"/>
              <a:t>TextMessageService</a:t>
            </a:r>
            <a:r>
              <a:rPr lang="en-US" sz="2000" dirty="0"/>
              <a:t> depending on </a:t>
            </a:r>
            <a:r>
              <a:rPr lang="en-US" sz="2000" dirty="0" err="1"/>
              <a:t>ContactService</a:t>
            </a:r>
            <a:r>
              <a:rPr lang="en-US" sz="2000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If </a:t>
            </a:r>
            <a:r>
              <a:rPr lang="en-US" sz="2000" dirty="0" err="1"/>
              <a:t>ContactService</a:t>
            </a:r>
            <a:r>
              <a:rPr lang="en-US" sz="2000" dirty="0"/>
              <a:t> happens to be a singleton class problems can occur.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What is the point of creating 2 new </a:t>
            </a:r>
            <a:r>
              <a:rPr lang="en-US" sz="2000" dirty="0" err="1"/>
              <a:t>ContactServices</a:t>
            </a:r>
            <a:r>
              <a:rPr lang="en-US" sz="2000" dirty="0"/>
              <a:t> </a:t>
            </a:r>
            <a:r>
              <a:rPr lang="en-US" sz="2000" dirty="0" err="1"/>
              <a:t>objecs</a:t>
            </a:r>
            <a:r>
              <a:rPr lang="en-US" sz="2000" dirty="0"/>
              <a:t>?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If wrote a new subclass of </a:t>
            </a:r>
            <a:r>
              <a:rPr lang="en-US" sz="2000" dirty="0" err="1"/>
              <a:t>ContactService</a:t>
            </a:r>
            <a:r>
              <a:rPr lang="en-US" sz="2000" dirty="0"/>
              <a:t>, and wanted to use it instead, you would have to change everywhere you have                   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/>
              <a:t>ContactService</a:t>
            </a:r>
            <a:r>
              <a:rPr lang="en-US" sz="2000" dirty="0"/>
              <a:t>()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6DB6663-FD3E-408B-79BA-241B3AE3A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300" y="0"/>
            <a:ext cx="3541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74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B0D4B-EE59-F23F-3332-76C46C8D8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Bad Code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A21D163-B857-B368-56A9-116D52EE3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808" y="643234"/>
            <a:ext cx="4395902" cy="55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61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B0D4B-EE59-F23F-3332-76C46C8D8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Good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B6660-01F0-B3A9-C3EA-C826358E9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6F6FB65-055A-F46E-EFEC-B972EB85C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807" y="643234"/>
            <a:ext cx="4255905" cy="55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1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6AC3-BD8F-DD8E-DEBB-20DF78929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96DF5-BFF7-EE07-6E7A-6BEFEF199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Tight coupling is when a group of classes are highly dependent on one another.</a:t>
            </a:r>
          </a:p>
          <a:p>
            <a:endParaRPr lang="en-US" dirty="0"/>
          </a:p>
          <a:p>
            <a:r>
              <a:rPr lang="en-US" dirty="0"/>
              <a:t>Loose coupling also known as “separation of concerns” aims in making classes indecent of each other so that they can be easily used and tested without worrying about their dependencies.</a:t>
            </a:r>
          </a:p>
        </p:txBody>
      </p:sp>
    </p:spTree>
    <p:extLst>
      <p:ext uri="{BB962C8B-B14F-4D97-AF65-F5344CB8AC3E}">
        <p14:creationId xmlns:p14="http://schemas.microsoft.com/office/powerpoint/2010/main" val="2186948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304</Words>
  <Application>Microsoft Macintosh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Dependency Injection</vt:lpstr>
      <vt:lpstr>Dependency Injection</vt:lpstr>
      <vt:lpstr>Bad Code</vt:lpstr>
      <vt:lpstr>Bad Code</vt:lpstr>
      <vt:lpstr>Bad Code</vt:lpstr>
      <vt:lpstr>Bad Code</vt:lpstr>
      <vt:lpstr>Good Code</vt:lpstr>
      <vt:lpstr>Terms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</dc:title>
  <dc:creator>Alexander Joslin</dc:creator>
  <cp:lastModifiedBy>Alexander Joslin</cp:lastModifiedBy>
  <cp:revision>2</cp:revision>
  <dcterms:created xsi:type="dcterms:W3CDTF">2022-05-10T18:18:57Z</dcterms:created>
  <dcterms:modified xsi:type="dcterms:W3CDTF">2022-05-10T19:34:47Z</dcterms:modified>
</cp:coreProperties>
</file>