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3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5" r:id="rId28"/>
    <p:sldId id="286" r:id="rId29"/>
    <p:sldId id="282" r:id="rId30"/>
    <p:sldId id="284" r:id="rId31"/>
    <p:sldId id="287" r:id="rId32"/>
    <p:sldId id="289" r:id="rId33"/>
    <p:sldId id="283" r:id="rId34"/>
    <p:sldId id="288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Joslin" initials="AJ" lastIdx="2" clrIdx="0">
    <p:extLst>
      <p:ext uri="{19B8F6BF-5375-455C-9EA6-DF929625EA0E}">
        <p15:presenceInfo xmlns:p15="http://schemas.microsoft.com/office/powerpoint/2012/main" userId="S::josli006@csusm.edu::af0a468e-a26d-40f8-b5b3-8737e6f7e4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C09CA-F0C5-E646-8E2C-C1D34A5DCD92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FAB9-AB6D-6A48-8934-333D7D1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7AFB-C2C0-EA41-AADD-C966F78C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6C8C-C940-2145-85C5-B9236F60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8579-C8CF-AD4F-BED7-64F19BA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429D-BF1A-334E-9CF6-5E1CD08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270A-E812-8B4A-8F30-1A7BD67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0A37-8E3A-FF45-9287-50C93FA2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C4C4-18F2-384B-B907-41526C6B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4CEB-9DF6-4E49-B409-768ED5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2E3F-8C28-3747-86B0-CB1EAB8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7627-2D72-EE48-8726-A08F937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72995-FDB2-7E47-AC81-361E95FB9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A95F-AD30-8D40-B6EE-EF01C15F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D5EA-14D5-394F-9BAC-B8E073C8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81B6-477B-B445-80FE-4CCC72B2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3A6A-4822-4E43-9015-0DEB10EB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5B3F-1116-B24C-87D6-193C733D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AF68-7928-DA46-9B5D-F70992DA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F330-20F8-B442-9CAA-90F5C2F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C3C6-0B91-5844-A7D0-18556B6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7A-016D-AC4A-BD39-53ABCD0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3C14-F8BA-4243-BFFD-D225590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51EE-9AD8-194C-A834-720F1617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2CD0-AF73-884D-9F4F-4F120A4C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118A-654C-8040-9132-F46A2F62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7FC3-8A7C-924F-9FE1-E265F0A6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EC23-DD26-5F47-B745-FA2DE907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BF69-D42A-C348-83B7-9D865F25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0E7C-559E-AD45-8A93-1FA70461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DF51-F769-FB41-9290-E5CFB25B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427D-D8E4-604F-9E7B-194956C5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7B34-34D8-E640-97FF-148D96E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087-72C0-2A47-834D-5CBC6787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7207-BD03-FE41-AED3-3D54787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4E38-3553-4A49-9C48-1CD5826B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D3384-38CB-CB47-B82B-695EBA652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69413-C2C9-6143-AAC7-96C47A8A7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BA3AA-A297-4443-85D3-FF90937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FFA3E-6048-1E4B-B91C-A1E31E8A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14B3A-DBAB-0749-9053-428241C3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4213-DCD3-B847-9FEC-F3CC4E6D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CA25D-4975-8C42-B49C-8F8A84B1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6008-2436-7C4D-8134-B3908A16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9E268-9C2E-8A45-A618-30585706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D9064-EEC6-A241-8ADC-FE998E4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0464-1D76-C44A-B747-3CFC0023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7059-34DC-A545-8B89-C1329779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04AD-74FA-AC45-9BA9-8B81F7E9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07A0-F5EB-A547-89A1-90C385B9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72421-C96D-FA4D-8905-96899A575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E426-CC4D-C047-90B8-D6575F33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9308-ADE7-3647-BF69-B4472F67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20FCC-31CA-6543-A3E5-E5123FAE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2DCB-9E3F-1B40-87FC-3F5347FB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C8BCE-50E2-E044-8D64-E75846889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02AEF-B360-0043-9BE7-D3C693F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5A79-2F88-1349-B343-9EE4DE9D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F928-5E62-5044-9AB7-0A74B403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27E3-547E-9D47-9B29-7F592D47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5C227-FE05-FC4D-B59B-A232D47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6DCA-58B9-8049-A8C1-85AB895B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5F98-A2CA-E94B-8370-736A6D176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88CB-F12C-D44A-AD39-4C1030928BF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1A10-69E3-884C-98E5-26924D00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7835-DAC7-3D4A-AAE2-D565D322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6B16-3629-CD47-8AC0-08425261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B46D73CC-7C21-8F4E-91E5-8632DF614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9977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5BFE9-A674-314E-97E0-37706FB82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875E6-4CB7-1D4F-A54E-D3DEEE8BA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Alex Joslin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2137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25873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5187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6334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6527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19775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1404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9851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9936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52619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32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0808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32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2419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A311-ABF8-E142-A56D-AF16A48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7942-D46C-7A4F-98C6-5ED8033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recursion is when a function calls itself.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E6563-C4B2-844A-AE64-B2F8D7D242AA}"/>
              </a:ext>
            </a:extLst>
          </p:cNvPr>
          <p:cNvSpPr txBox="1"/>
          <p:nvPr/>
        </p:nvSpPr>
        <p:spPr>
          <a:xfrm>
            <a:off x="4783735" y="2858549"/>
            <a:ext cx="262453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Example</a:t>
            </a:r>
          </a:p>
          <a:p>
            <a:endParaRPr lang="en-US" u="sng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 </a:t>
            </a:r>
            <a:r>
              <a:rPr lang="en-US" dirty="0" err="1"/>
              <a:t>func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code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8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251040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503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3325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9846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526199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6293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17053" y="580727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17052" y="407075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5859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7083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401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740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77238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1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3712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49611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8238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3153013"/>
            <a:ext cx="20105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a()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3" y="323605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78DF6-64A7-AE4F-94FA-40365E86642B}"/>
              </a:ext>
            </a:extLst>
          </p:cNvPr>
          <p:cNvSpPr txBox="1"/>
          <p:nvPr/>
        </p:nvSpPr>
        <p:spPr>
          <a:xfrm>
            <a:off x="9411750" y="1747008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8422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1393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C7BDE10-D224-5D4A-9ED4-6D79D11C68D9}"/>
              </a:ext>
            </a:extLst>
          </p:cNvPr>
          <p:cNvSpPr/>
          <p:nvPr/>
        </p:nvSpPr>
        <p:spPr>
          <a:xfrm>
            <a:off x="3144472" y="2902591"/>
            <a:ext cx="1367405" cy="5264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629768-0550-E94A-B31D-900BF5F53BF5}"/>
              </a:ext>
            </a:extLst>
          </p:cNvPr>
          <p:cNvCxnSpPr>
            <a:cxnSpLocks/>
          </p:cNvCxnSpPr>
          <p:nvPr/>
        </p:nvCxnSpPr>
        <p:spPr>
          <a:xfrm>
            <a:off x="2464963" y="3165796"/>
            <a:ext cx="55787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C0A8A-DF2E-F745-BD0B-0DEF4EEAFCB0}"/>
              </a:ext>
            </a:extLst>
          </p:cNvPr>
          <p:cNvSpPr txBox="1"/>
          <p:nvPr/>
        </p:nvSpPr>
        <p:spPr>
          <a:xfrm>
            <a:off x="1699717" y="274419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450C6-58B3-F84E-B900-815D82CE6453}"/>
              </a:ext>
            </a:extLst>
          </p:cNvPr>
          <p:cNvSpPr txBox="1"/>
          <p:nvPr/>
        </p:nvSpPr>
        <p:spPr>
          <a:xfrm>
            <a:off x="1029021" y="3026058"/>
            <a:ext cx="178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 A condition used to 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terminate recursive calls )</a:t>
            </a:r>
          </a:p>
        </p:txBody>
      </p:sp>
    </p:spTree>
    <p:extLst>
      <p:ext uri="{BB962C8B-B14F-4D97-AF65-F5344CB8AC3E}">
        <p14:creationId xmlns:p14="http://schemas.microsoft.com/office/powerpoint/2010/main" val="150811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026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692553" y="401016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2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56738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80450" y="263437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37855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55283" y="2902819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0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640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96560" y="3471097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85193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514987" y="5813571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6953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88171" y="264897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04591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04949" y="290064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8676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263004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6373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46894" y="265736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38505" y="2917424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2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46894" y="316909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44100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21727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6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0338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321727" y="3487875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With 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3" y="2551837"/>
            <a:ext cx="201056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a(i+1)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a(1)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5906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3751277" y="400799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7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C5B0-5F28-EB44-BF9B-9EB948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Recursion</a:t>
            </a:r>
          </a:p>
        </p:txBody>
      </p:sp>
    </p:spTree>
    <p:extLst>
      <p:ext uri="{BB962C8B-B14F-4D97-AF65-F5344CB8AC3E}">
        <p14:creationId xmlns:p14="http://schemas.microsoft.com/office/powerpoint/2010/main" val="169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35222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714613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999838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64804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83912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/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4197756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7D4CC-C946-504E-91F1-508233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functions work behind the scenes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1A23-1A23-7042-A181-6B1205284894}"/>
              </a:ext>
            </a:extLst>
          </p:cNvPr>
          <p:cNvSpPr txBox="1"/>
          <p:nvPr/>
        </p:nvSpPr>
        <p:spPr>
          <a:xfrm>
            <a:off x="3022834" y="2153874"/>
            <a:ext cx="201056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pass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d()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b():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a():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b()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       c()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a()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7E92C1-14B0-6F44-8FAB-159CBCFD2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11707"/>
              </p:ext>
            </p:extLst>
          </p:nvPr>
        </p:nvGraphicFramePr>
        <p:xfrm>
          <a:off x="7158607" y="1747008"/>
          <a:ext cx="2010560" cy="437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560">
                  <a:extLst>
                    <a:ext uri="{9D8B030D-6E8A-4147-A177-3AD203B41FA5}">
                      <a16:colId xmlns:a16="http://schemas.microsoft.com/office/drawing/2014/main" val="3142374772"/>
                    </a:ext>
                  </a:extLst>
                </a:gridCol>
              </a:tblGrid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835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5257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9769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0253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9061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69874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34680"/>
                  </a:ext>
                </a:extLst>
              </a:tr>
              <a:tr h="547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52729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0AF39C6-C405-8A4D-A67C-667B1542AC7F}"/>
              </a:ext>
            </a:extLst>
          </p:cNvPr>
          <p:cNvSpPr/>
          <p:nvPr/>
        </p:nvSpPr>
        <p:spPr>
          <a:xfrm>
            <a:off x="4028114" y="3073632"/>
            <a:ext cx="411061" cy="192947"/>
          </a:xfrm>
          <a:prstGeom prst="leftArrow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1900</Words>
  <Application>Microsoft Macintosh PowerPoint</Application>
  <PresentationFormat>Widescreen</PresentationFormat>
  <Paragraphs>206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Recursion</vt:lpstr>
      <vt:lpstr>What is Recursion?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How do functions work behind the scenes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Recursion – With Base Case</vt:lpstr>
      <vt:lpstr>Fibonacci Sequence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Alexander Joslin</dc:creator>
  <cp:lastModifiedBy>Alexander Joslin</cp:lastModifiedBy>
  <cp:revision>4</cp:revision>
  <dcterms:created xsi:type="dcterms:W3CDTF">2021-09-24T21:04:10Z</dcterms:created>
  <dcterms:modified xsi:type="dcterms:W3CDTF">2021-09-28T07:57:59Z</dcterms:modified>
</cp:coreProperties>
</file>