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CF9"/>
    <a:srgbClr val="B96A26"/>
    <a:srgbClr val="C028B1"/>
    <a:srgbClr val="C80055"/>
    <a:srgbClr val="8F6407"/>
    <a:srgbClr val="C88F77"/>
    <a:srgbClr val="CA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94664"/>
  </p:normalViewPr>
  <p:slideViewPr>
    <p:cSldViewPr snapToGrid="0" snapToObjects="1">
      <p:cViewPr varScale="1">
        <p:scale>
          <a:sx n="127" d="100"/>
          <a:sy n="127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9/28/21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8891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7" r:id="rId2"/>
    <p:sldLayoutId id="2147483756" r:id="rId3"/>
    <p:sldLayoutId id="2147483755" r:id="rId4"/>
    <p:sldLayoutId id="2147483754" r:id="rId5"/>
    <p:sldLayoutId id="2147483753" r:id="rId6"/>
    <p:sldLayoutId id="2147483752" r:id="rId7"/>
    <p:sldLayoutId id="2147483751" r:id="rId8"/>
    <p:sldLayoutId id="2147483750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083A0-EDDE-5F42-B0E2-D8F31CD1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/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1E154-1CD2-7E46-8F4D-E4F4911D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 Alex Joslin</a:t>
            </a:r>
          </a:p>
        </p:txBody>
      </p:sp>
      <p:pic>
        <p:nvPicPr>
          <p:cNvPr id="18" name="Picture 3" descr="Sphere of mesh and nodes">
            <a:extLst>
              <a:ext uri="{FF2B5EF4-FFF2-40B4-BE49-F238E27FC236}">
                <a16:creationId xmlns:a16="http://schemas.microsoft.com/office/drawing/2014/main" id="{30C2D9FF-3EB8-4B34-A81E-919CFC07B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/>
          <a:stretch/>
        </p:blipFill>
        <p:spPr>
          <a:xfrm>
            <a:off x="5338522" y="-3601"/>
            <a:ext cx="6848948" cy="68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90FC22-236D-0F4B-8AA9-1EE730B3B37F}"/>
              </a:ext>
            </a:extLst>
          </p:cNvPr>
          <p:cNvSpPr/>
          <p:nvPr/>
        </p:nvSpPr>
        <p:spPr>
          <a:xfrm>
            <a:off x="4960367" y="2058361"/>
            <a:ext cx="2374009" cy="2313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A3DAFA-83A6-5840-A496-19EBB6B0A87B}"/>
              </a:ext>
            </a:extLst>
          </p:cNvPr>
          <p:cNvSpPr/>
          <p:nvPr/>
        </p:nvSpPr>
        <p:spPr>
          <a:xfrm>
            <a:off x="6545778" y="4467854"/>
            <a:ext cx="1137201" cy="1107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D1DAD6-6AE5-E749-A4DD-E28B7D1B5ABF}"/>
              </a:ext>
            </a:extLst>
          </p:cNvPr>
          <p:cNvSpPr/>
          <p:nvPr/>
        </p:nvSpPr>
        <p:spPr>
          <a:xfrm>
            <a:off x="7382082" y="2828737"/>
            <a:ext cx="1991581" cy="1947527"/>
          </a:xfrm>
          <a:prstGeom prst="ellipse">
            <a:avLst/>
          </a:prstGeom>
          <a:solidFill>
            <a:srgbClr val="C88F77"/>
          </a:solidFill>
          <a:ln>
            <a:solidFill>
              <a:srgbClr val="B96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46D2BE-CF91-094A-8CAE-C10DA97A4AEE}"/>
              </a:ext>
            </a:extLst>
          </p:cNvPr>
          <p:cNvSpPr/>
          <p:nvPr/>
        </p:nvSpPr>
        <p:spPr>
          <a:xfrm>
            <a:off x="6048425" y="652993"/>
            <a:ext cx="1357067" cy="1345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4A76D9-E2CD-574B-B478-B03A12FFB443}"/>
              </a:ext>
            </a:extLst>
          </p:cNvPr>
          <p:cNvSpPr/>
          <p:nvPr/>
        </p:nvSpPr>
        <p:spPr>
          <a:xfrm>
            <a:off x="3812128" y="4109832"/>
            <a:ext cx="1541885" cy="15908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Cyber Security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C8D3-8DAC-A944-B54F-4FF045E14359}"/>
              </a:ext>
            </a:extLst>
          </p:cNvPr>
          <p:cNvSpPr/>
          <p:nvPr/>
        </p:nvSpPr>
        <p:spPr>
          <a:xfrm>
            <a:off x="2723574" y="2060826"/>
            <a:ext cx="2018957" cy="20646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F780AF-765F-B64C-93C2-1D2C972A81DC}"/>
              </a:ext>
            </a:extLst>
          </p:cNvPr>
          <p:cNvSpPr/>
          <p:nvPr/>
        </p:nvSpPr>
        <p:spPr>
          <a:xfrm>
            <a:off x="680646" y="207261"/>
            <a:ext cx="2080932" cy="20646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Telecommunications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54A74A-9833-3E43-8A14-27724CFCD3F5}"/>
              </a:ext>
            </a:extLst>
          </p:cNvPr>
          <p:cNvSpPr/>
          <p:nvPr/>
        </p:nvSpPr>
        <p:spPr>
          <a:xfrm>
            <a:off x="10404314" y="622640"/>
            <a:ext cx="1681621" cy="16363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Bioinformatics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8F2C10-BBAD-B94A-9454-D84B64BEED2C}"/>
              </a:ext>
            </a:extLst>
          </p:cNvPr>
          <p:cNvSpPr/>
          <p:nvPr/>
        </p:nvSpPr>
        <p:spPr>
          <a:xfrm>
            <a:off x="8970724" y="4210835"/>
            <a:ext cx="2274401" cy="2201448"/>
          </a:xfrm>
          <a:prstGeom prst="ellipse">
            <a:avLst/>
          </a:prstGeom>
          <a:solidFill>
            <a:srgbClr val="C028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&amp; Machine Learning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9D978-43B0-DB49-921E-CB6FA0CC42E3}"/>
              </a:ext>
            </a:extLst>
          </p:cNvPr>
          <p:cNvSpPr/>
          <p:nvPr/>
        </p:nvSpPr>
        <p:spPr>
          <a:xfrm>
            <a:off x="4015413" y="521595"/>
            <a:ext cx="1823128" cy="1742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E2E4E1-AFB2-B543-BE5B-4C3F73FC5565}"/>
              </a:ext>
            </a:extLst>
          </p:cNvPr>
          <p:cNvSpPr/>
          <p:nvPr/>
        </p:nvSpPr>
        <p:spPr>
          <a:xfrm>
            <a:off x="1230153" y="4311042"/>
            <a:ext cx="2080932" cy="2087671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Quantum Computing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F26E47-0668-E543-A45D-E5EBFA9B62DE}"/>
              </a:ext>
            </a:extLst>
          </p:cNvPr>
          <p:cNvSpPr/>
          <p:nvPr/>
        </p:nvSpPr>
        <p:spPr>
          <a:xfrm>
            <a:off x="5230503" y="5054607"/>
            <a:ext cx="1287910" cy="1292058"/>
          </a:xfrm>
          <a:prstGeom prst="ellipse">
            <a:avLst/>
          </a:prstGeom>
          <a:solidFill>
            <a:srgbClr val="CAF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78696E-46EE-5649-9C0A-D05B61BA7990}"/>
              </a:ext>
            </a:extLst>
          </p:cNvPr>
          <p:cNvSpPr/>
          <p:nvPr/>
        </p:nvSpPr>
        <p:spPr>
          <a:xfrm>
            <a:off x="578618" y="2740805"/>
            <a:ext cx="1367444" cy="1365858"/>
          </a:xfrm>
          <a:prstGeom prst="ellipse">
            <a:avLst/>
          </a:prstGeom>
          <a:solidFill>
            <a:srgbClr val="C80055"/>
          </a:solidFill>
          <a:ln>
            <a:solidFill>
              <a:srgbClr val="C02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7010D8-F2BC-5346-A15D-1C6CE9896C8E}"/>
              </a:ext>
            </a:extLst>
          </p:cNvPr>
          <p:cNvSpPr/>
          <p:nvPr/>
        </p:nvSpPr>
        <p:spPr>
          <a:xfrm>
            <a:off x="10097999" y="2553165"/>
            <a:ext cx="1538679" cy="1463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22BB3-C615-0041-8E4C-23D984FD406B}"/>
              </a:ext>
            </a:extLst>
          </p:cNvPr>
          <p:cNvSpPr txBox="1"/>
          <p:nvPr/>
        </p:nvSpPr>
        <p:spPr>
          <a:xfrm>
            <a:off x="5891623" y="115552"/>
            <a:ext cx="413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Fields Of Computer Science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B96941-DC87-0443-BF40-0057BA1D52B2}"/>
              </a:ext>
            </a:extLst>
          </p:cNvPr>
          <p:cNvSpPr/>
          <p:nvPr/>
        </p:nvSpPr>
        <p:spPr>
          <a:xfrm>
            <a:off x="7375979" y="1277552"/>
            <a:ext cx="1490897" cy="146325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40325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A265-FFC2-9E4B-AD7E-3F85268F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Make a Website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F5AB27-8D13-A541-8276-A2FDE4353E31}"/>
              </a:ext>
            </a:extLst>
          </p:cNvPr>
          <p:cNvSpPr/>
          <p:nvPr/>
        </p:nvSpPr>
        <p:spPr>
          <a:xfrm>
            <a:off x="550865" y="1771652"/>
            <a:ext cx="3440226" cy="4546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Website Builders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9F420B-B94D-7541-BE9A-78388324BA2C}"/>
              </a:ext>
            </a:extLst>
          </p:cNvPr>
          <p:cNvSpPr/>
          <p:nvPr/>
        </p:nvSpPr>
        <p:spPr>
          <a:xfrm>
            <a:off x="4291129" y="1771650"/>
            <a:ext cx="3440226" cy="45463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By Scratch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9652CA-EFF5-974E-AA27-64B4B9A88FA3}"/>
              </a:ext>
            </a:extLst>
          </p:cNvPr>
          <p:cNvSpPr/>
          <p:nvPr/>
        </p:nvSpPr>
        <p:spPr>
          <a:xfrm>
            <a:off x="8031393" y="1771650"/>
            <a:ext cx="3440226" cy="4546350"/>
          </a:xfrm>
          <a:prstGeom prst="roundRect">
            <a:avLst/>
          </a:prstGeom>
          <a:gradFill flip="none" rotWithShape="1">
            <a:gsLst>
              <a:gs pos="0">
                <a:srgbClr val="333CF9">
                  <a:shade val="30000"/>
                  <a:satMod val="115000"/>
                </a:srgbClr>
              </a:gs>
              <a:gs pos="50000">
                <a:srgbClr val="333CF9">
                  <a:shade val="67500"/>
                  <a:satMod val="115000"/>
                </a:srgbClr>
              </a:gs>
              <a:gs pos="100000">
                <a:srgbClr val="333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Frameworks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92110ED-BE84-2543-A2A9-2FE3F43C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52" y="5491999"/>
            <a:ext cx="2844800" cy="62230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32FE6FC-034D-0246-BC90-B16FD31C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52" y="4831267"/>
            <a:ext cx="2349500" cy="508000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BEB93C-FAF1-8B45-82A2-820B55FAE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02" y="3053515"/>
            <a:ext cx="1041400" cy="54610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224FCA-4F5A-074E-9437-ABD03E15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228" y="2113549"/>
            <a:ext cx="2222500" cy="736600"/>
          </a:xfrm>
          <a:prstGeom prst="rect">
            <a:avLst/>
          </a:prstGeom>
        </p:spPr>
      </p:pic>
      <p:pic>
        <p:nvPicPr>
          <p:cNvPr id="18" name="Picture 17" descr="Funnel chart&#10;&#10;Description automatically generated">
            <a:extLst>
              <a:ext uri="{FF2B5EF4-FFF2-40B4-BE49-F238E27FC236}">
                <a16:creationId xmlns:a16="http://schemas.microsoft.com/office/drawing/2014/main" id="{20145016-4154-544B-B950-E1B2CC219E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035" b="23878"/>
          <a:stretch/>
        </p:blipFill>
        <p:spPr>
          <a:xfrm>
            <a:off x="4663454" y="2402640"/>
            <a:ext cx="2635827" cy="964469"/>
          </a:xfrm>
          <a:prstGeom prst="rect">
            <a:avLst/>
          </a:prstGeom>
        </p:spPr>
      </p:pic>
      <p:pic>
        <p:nvPicPr>
          <p:cNvPr id="20" name="Picture 1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C416147-6DEB-984D-9EAC-CAE343C90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539" y="4360066"/>
            <a:ext cx="1109842" cy="1054350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990D5ADD-681F-E34C-B477-39DCF7F169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4077" y="5387365"/>
            <a:ext cx="833860" cy="76465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3489F83-358E-A34C-B0AC-E316E3F3F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038" y="4441759"/>
            <a:ext cx="1657350" cy="867347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3B64D170-9E93-AA46-90D7-48C90F74D0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8873" y="4420045"/>
            <a:ext cx="670647" cy="674687"/>
          </a:xfrm>
          <a:prstGeom prst="rect">
            <a:avLst/>
          </a:prstGeom>
        </p:spPr>
      </p:pic>
      <p:pic>
        <p:nvPicPr>
          <p:cNvPr id="28" name="Picture 27" descr="Graphical user interface&#10;&#10;Description automatically generated">
            <a:extLst>
              <a:ext uri="{FF2B5EF4-FFF2-40B4-BE49-F238E27FC236}">
                <a16:creationId xmlns:a16="http://schemas.microsoft.com/office/drawing/2014/main" id="{A781E132-D898-2A4E-AD1F-A5C5A929F0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0567" y="5414416"/>
            <a:ext cx="1421508" cy="542757"/>
          </a:xfrm>
          <a:prstGeom prst="rect">
            <a:avLst/>
          </a:prstGeom>
        </p:spPr>
      </p:pic>
      <p:pic>
        <p:nvPicPr>
          <p:cNvPr id="30" name="Picture 29" descr="A red logo with black text&#10;&#10;Description automatically generated with low confidence">
            <a:extLst>
              <a:ext uri="{FF2B5EF4-FFF2-40B4-BE49-F238E27FC236}">
                <a16:creationId xmlns:a16="http://schemas.microsoft.com/office/drawing/2014/main" id="{D60394C8-BA1E-9D42-A6E4-E138C48DC4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8144" y="1867086"/>
            <a:ext cx="1504305" cy="489889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2E5D23F8-3D0F-FA4F-B1AA-22DD32711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937" y="2451716"/>
            <a:ext cx="1818008" cy="509043"/>
          </a:xfrm>
          <a:prstGeom prst="rect">
            <a:avLst/>
          </a:prstGeom>
        </p:spPr>
      </p:pic>
      <p:pic>
        <p:nvPicPr>
          <p:cNvPr id="34" name="Picture 33" descr="A green and black logo&#10;&#10;Description automatically generated with low confidence">
            <a:extLst>
              <a:ext uri="{FF2B5EF4-FFF2-40B4-BE49-F238E27FC236}">
                <a16:creationId xmlns:a16="http://schemas.microsoft.com/office/drawing/2014/main" id="{DAEF3F28-3D68-8145-91B3-11734CDE7B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2567" y="2517113"/>
            <a:ext cx="1046867" cy="378248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823F1FE3-94DA-CC40-87D4-BEEE0928D0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4070" y="3088046"/>
            <a:ext cx="1046867" cy="72475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C2A9FBC-C459-AA4C-BFAF-2741D467BA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61594" y="3088046"/>
            <a:ext cx="1657351" cy="697469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21FCADB3-EA8E-F64E-B0E3-378C264840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8362" y="4259307"/>
            <a:ext cx="1100584" cy="7779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5FB773BF-9023-7946-B71A-FAC31640D60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54303" y="5295629"/>
            <a:ext cx="1225478" cy="682686"/>
          </a:xfrm>
          <a:prstGeom prst="rect">
            <a:avLst/>
          </a:prstGeom>
        </p:spPr>
      </p:pic>
      <p:pic>
        <p:nvPicPr>
          <p:cNvPr id="44" name="Picture 43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52ED294-EC3A-EC41-9A7F-CAD8F69C94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99860" y="4436975"/>
            <a:ext cx="1576397" cy="597120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928531E6-5E8C-B047-BA2D-08010550D1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36318" y="5241011"/>
            <a:ext cx="967139" cy="7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B012-523F-0B46-A827-163B3FAF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Web 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E03C38-FF61-B443-BCB0-A571A37BF127}"/>
              </a:ext>
            </a:extLst>
          </p:cNvPr>
          <p:cNvSpPr/>
          <p:nvPr/>
        </p:nvSpPr>
        <p:spPr>
          <a:xfrm>
            <a:off x="751562" y="1989388"/>
            <a:ext cx="3172430" cy="4103143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HTML</a:t>
            </a:r>
          </a:p>
          <a:p>
            <a:pPr algn="ctr"/>
            <a:endParaRPr lang="en-US" sz="4000" dirty="0"/>
          </a:p>
          <a:p>
            <a:pPr algn="ctr"/>
            <a:r>
              <a:rPr lang="en-US" dirty="0" err="1"/>
              <a:t>HyperText</a:t>
            </a:r>
            <a:r>
              <a:rPr lang="en-US" dirty="0"/>
              <a:t> Markup Language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731D60-91B3-F54E-97A9-4B88D3A59A62}"/>
              </a:ext>
            </a:extLst>
          </p:cNvPr>
          <p:cNvSpPr/>
          <p:nvPr/>
        </p:nvSpPr>
        <p:spPr>
          <a:xfrm>
            <a:off x="4491826" y="1989386"/>
            <a:ext cx="3172430" cy="410314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CSS</a:t>
            </a:r>
          </a:p>
          <a:p>
            <a:pPr algn="ctr"/>
            <a:endParaRPr lang="en-US" sz="4000" dirty="0"/>
          </a:p>
          <a:p>
            <a:pPr algn="ctr"/>
            <a:r>
              <a:rPr lang="en-US" dirty="0"/>
              <a:t>Cascading Style Sheets</a:t>
            </a:r>
            <a:endParaRPr lang="en-US" sz="4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A93CE6-9FAD-8740-A117-E91828F11F5B}"/>
              </a:ext>
            </a:extLst>
          </p:cNvPr>
          <p:cNvSpPr/>
          <p:nvPr/>
        </p:nvSpPr>
        <p:spPr>
          <a:xfrm>
            <a:off x="8232090" y="1989386"/>
            <a:ext cx="3172430" cy="41031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Java Script</a:t>
            </a:r>
          </a:p>
          <a:p>
            <a:pPr algn="ctr"/>
            <a:endParaRPr lang="en-US" sz="4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9F6CB32-7246-7B4F-819D-86A63A0AA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8" b="372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686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new" descr="new">
            <a:hlinkClick r:id="" action="ppaction://media"/>
            <a:extLst>
              <a:ext uri="{FF2B5EF4-FFF2-40B4-BE49-F238E27FC236}">
                <a16:creationId xmlns:a16="http://schemas.microsoft.com/office/drawing/2014/main" id="{8F1A94E8-A62F-E44F-8C81-F961AFA475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ED74E6-984B-774A-BB08-3A71DF236DDB}"/>
              </a:ext>
            </a:extLst>
          </p:cNvPr>
          <p:cNvCxnSpPr/>
          <p:nvPr/>
        </p:nvCxnSpPr>
        <p:spPr>
          <a:xfrm flipH="1">
            <a:off x="3081403" y="1615858"/>
            <a:ext cx="21920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4D7B88-818F-B242-BFDB-0A18BCA2997B}"/>
              </a:ext>
            </a:extLst>
          </p:cNvPr>
          <p:cNvCxnSpPr/>
          <p:nvPr/>
        </p:nvCxnSpPr>
        <p:spPr>
          <a:xfrm flipH="1">
            <a:off x="3081403" y="2519820"/>
            <a:ext cx="21920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E53EC-8EBC-1440-8FD8-5C8816D8ED47}"/>
              </a:ext>
            </a:extLst>
          </p:cNvPr>
          <p:cNvCxnSpPr/>
          <p:nvPr/>
        </p:nvCxnSpPr>
        <p:spPr>
          <a:xfrm flipH="1">
            <a:off x="3081402" y="3334011"/>
            <a:ext cx="21920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FAA146-4267-7746-9A24-CD1EE530823F}"/>
              </a:ext>
            </a:extLst>
          </p:cNvPr>
          <p:cNvCxnSpPr/>
          <p:nvPr/>
        </p:nvCxnSpPr>
        <p:spPr>
          <a:xfrm flipH="1">
            <a:off x="3081401" y="3885156"/>
            <a:ext cx="21920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167063-7E40-5D47-B206-C062C3F88389}"/>
              </a:ext>
            </a:extLst>
          </p:cNvPr>
          <p:cNvCxnSpPr>
            <a:cxnSpLocks/>
          </p:cNvCxnSpPr>
          <p:nvPr/>
        </p:nvCxnSpPr>
        <p:spPr>
          <a:xfrm flipV="1">
            <a:off x="3081401" y="1615858"/>
            <a:ext cx="0" cy="226929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6DF22-46A4-3147-B018-E55C9DA0F5F2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3670127"/>
            <a:ext cx="237995" cy="87682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ame 22">
            <a:extLst>
              <a:ext uri="{FF2B5EF4-FFF2-40B4-BE49-F238E27FC236}">
                <a16:creationId xmlns:a16="http://schemas.microsoft.com/office/drawing/2014/main" id="{39105EDB-B437-3542-BF95-FC89BE91AE6A}"/>
              </a:ext>
            </a:extLst>
          </p:cNvPr>
          <p:cNvSpPr/>
          <p:nvPr/>
        </p:nvSpPr>
        <p:spPr>
          <a:xfrm>
            <a:off x="5937339" y="3334011"/>
            <a:ext cx="1478069" cy="551145"/>
          </a:xfrm>
          <a:prstGeom prst="frame">
            <a:avLst/>
          </a:prstGeom>
          <a:solidFill>
            <a:schemeClr val="accent5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F7CB6A-10C3-EA48-AA6E-E6ED9F6B196E}"/>
              </a:ext>
            </a:extLst>
          </p:cNvPr>
          <p:cNvCxnSpPr>
            <a:cxnSpLocks/>
          </p:cNvCxnSpPr>
          <p:nvPr/>
        </p:nvCxnSpPr>
        <p:spPr>
          <a:xfrm flipH="1">
            <a:off x="2215016" y="2750507"/>
            <a:ext cx="86638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F79DFC-4D66-E742-B9A2-57D2C75018D4}"/>
              </a:ext>
            </a:extLst>
          </p:cNvPr>
          <p:cNvSpPr txBox="1"/>
          <p:nvPr/>
        </p:nvSpPr>
        <p:spPr>
          <a:xfrm>
            <a:off x="2215014" y="2381175"/>
            <a:ext cx="86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4C7E3E-51BA-134E-995B-13DEA19F5131}"/>
              </a:ext>
            </a:extLst>
          </p:cNvPr>
          <p:cNvSpPr txBox="1"/>
          <p:nvPr/>
        </p:nvSpPr>
        <p:spPr>
          <a:xfrm>
            <a:off x="5391410" y="4559474"/>
            <a:ext cx="70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804FB1-5A36-EB45-9597-73FFFDC938D6}"/>
              </a:ext>
            </a:extLst>
          </p:cNvPr>
          <p:cNvCxnSpPr>
            <a:cxnSpLocks/>
          </p:cNvCxnSpPr>
          <p:nvPr/>
        </p:nvCxnSpPr>
        <p:spPr>
          <a:xfrm>
            <a:off x="6989523" y="3885156"/>
            <a:ext cx="237995" cy="6617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4A5B74-79B2-FB4E-A10C-BB7B6EFA974A}"/>
              </a:ext>
            </a:extLst>
          </p:cNvPr>
          <p:cNvSpPr txBox="1"/>
          <p:nvPr/>
        </p:nvSpPr>
        <p:spPr>
          <a:xfrm>
            <a:off x="6676373" y="4559474"/>
            <a:ext cx="13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773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C58F-D9A2-374D-9581-BD441240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098795" cy="2629085"/>
          </a:xfrm>
        </p:spPr>
        <p:txBody>
          <a:bodyPr>
            <a:normAutofit/>
          </a:bodyPr>
          <a:lstStyle/>
          <a:p>
            <a:r>
              <a:rPr lang="en-US" dirty="0"/>
              <a:t>Other languages used in web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65D7-C7B0-0C43-8BBD-B58788E2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055" y="540001"/>
            <a:ext cx="5121765" cy="5768724"/>
          </a:xfrm>
        </p:spPr>
        <p:txBody>
          <a:bodyPr/>
          <a:lstStyle/>
          <a:p>
            <a:r>
              <a:rPr lang="en-US" dirty="0"/>
              <a:t>PHP	</a:t>
            </a:r>
          </a:p>
          <a:p>
            <a:r>
              <a:rPr lang="en-US" dirty="0"/>
              <a:t>Ruby </a:t>
            </a:r>
          </a:p>
          <a:p>
            <a:r>
              <a:rPr lang="en-US" dirty="0"/>
              <a:t>TypeScript 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Dart</a:t>
            </a:r>
          </a:p>
          <a:p>
            <a:r>
              <a:rPr lang="en-US" dirty="0"/>
              <a:t>Scala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C# </a:t>
            </a:r>
          </a:p>
        </p:txBody>
      </p:sp>
    </p:spTree>
    <p:extLst>
      <p:ext uri="{BB962C8B-B14F-4D97-AF65-F5344CB8AC3E}">
        <p14:creationId xmlns:p14="http://schemas.microsoft.com/office/powerpoint/2010/main" val="227109072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77</Words>
  <Application>Microsoft Macintosh PowerPoint</Application>
  <PresentationFormat>Widescreen</PresentationFormat>
  <Paragraphs>44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Web Programming</vt:lpstr>
      <vt:lpstr>PowerPoint Presentation</vt:lpstr>
      <vt:lpstr>Many Ways to Make a Website</vt:lpstr>
      <vt:lpstr>The Basics of Web Programming</vt:lpstr>
      <vt:lpstr>PowerPoint Presentation</vt:lpstr>
      <vt:lpstr>PowerPoint Presentation</vt:lpstr>
      <vt:lpstr>Other languages used in web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Alexander Joslin</dc:creator>
  <cp:lastModifiedBy>Alexander Joslin</cp:lastModifiedBy>
  <cp:revision>4</cp:revision>
  <dcterms:created xsi:type="dcterms:W3CDTF">2021-08-17T05:19:59Z</dcterms:created>
  <dcterms:modified xsi:type="dcterms:W3CDTF">2021-09-28T08:00:29Z</dcterms:modified>
</cp:coreProperties>
</file>