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B571-47F5-414C-A107-4317D55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7FC9-EB92-4149-8F7A-3409DA74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3403-2731-E442-A2FD-EA91BA93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9A6E-F2B8-4F4B-AB41-C9D5242F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DBF8-40CE-834F-9E23-EBF87298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A517-56AD-FB4D-AFCA-FF831540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96B5-2CFA-BF4B-8283-BEDA60AE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0115-36D1-B54F-930D-1D5601F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4350-594D-4449-88F6-A68D7CF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71E6-A541-0246-8953-0E3BDCA9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17E1E-FBFB-CD40-B5F8-24CF2D4D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278D-1559-8D43-BBC0-05D51A99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31A6-8EAA-7C47-BB09-223BD3CB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6DD5-9B2E-8C4F-962A-75E1907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9249-F5FB-184A-9A9C-0AB2DC75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3AF6-C440-A74B-AE65-983AEA29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06F1-2BF1-8449-BB43-184AC362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1487-DB38-3249-9B0E-972B6C50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D02B-6C79-5B4C-8D72-EE63BA5F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E61C-BC4A-5543-9C53-D42DA19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E454-E255-E74C-9380-B74A5D95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3EBAD-4453-A340-B2C5-145167AF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4354-B333-C945-8EF9-DCAA8531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E1D8-700E-3542-9C86-D88D8161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E17E-5251-DD4A-8024-68E8EA19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EA8-7DAA-0D41-B062-FA37AF80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3664-BBA1-B94C-928F-6CE83959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8EAA-4527-254C-8881-5745EBCD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F175B-EFE8-7E41-BB38-7D72FDC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A332-0AA5-6F4A-A458-EE82C13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287D-3118-7045-9FCC-A5B8BA6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39A5-5DED-8344-858E-F3CF5EB2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C929-A559-A341-ABE2-2ED08E83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E9BB-F0BA-C04C-90C2-498B642C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08404-315F-2841-B482-9CB6A4197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222A7-8B91-3945-A2C1-58E5FE959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5E46B-152D-A142-8E77-6888C0DC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76363-3E77-3945-ABF7-D8E7AECE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55D3C-8A8F-6E4B-A76F-0575DB47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5A5-BAC9-9E47-B57C-6C5CF5B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767DA-64B7-1C44-BD77-2BB998AF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7A6E-6A33-5648-B6A5-DE8F912E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EEB44-53CD-664A-A5DC-E031D3C6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141DC-8E0C-6440-9238-EE6D46A2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EC3D-7404-564B-9D88-3A04BB4E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D81C-F39C-1447-9C9E-115049FC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9845-3E05-744F-BDDB-0E6150EB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584A-CAAB-1B46-8FD5-BD8CB14B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297A3-2370-9040-80F5-0B6E32FB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8711-EC8B-834C-89B7-2FF216E7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82A8-63B2-3A46-810D-1FEE5585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3596-F95E-2447-89EE-5EF3C776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9359-757E-C148-A092-B1BF0EDD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FEF1D-6F40-0642-B474-FFD9FBFEC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299F-9489-4F4E-9826-7A0E8CEC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6094-E479-B04A-B82F-5CEC6D69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27644-C75F-0040-994C-D72A5CA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1A06-42C8-B448-A90D-49FA84F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C1AC1-9553-5546-AD96-C7C4E2E1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6CA4-436B-E74A-BE1F-25D0263B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2C9D-17B0-A141-8D35-D430E402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8DD1-0315-784B-8C72-1A52A10F526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5144-E12E-6342-8094-45BD3EBDF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ED5-79D9-6A48-A6BA-10B64554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6451-FCAD-4541-93F0-5358FA1F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vns.ca/blog/2019/12/26/whats-a-serv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omputer, subway&#10;&#10;Description automatically generated">
            <a:extLst>
              <a:ext uri="{FF2B5EF4-FFF2-40B4-BE49-F238E27FC236}">
                <a16:creationId xmlns:a16="http://schemas.microsoft.com/office/drawing/2014/main" id="{B75045A1-FCD5-EC4B-963E-96BC8B3C3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47CF-F916-9F4F-B279-7FDCDD8A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4056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FE65-2593-DB4F-BA8E-DBFFF363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83394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312260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82A062A5-2870-1845-A345-8B8AE8FA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2" y="643466"/>
            <a:ext cx="106115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0B3-8DD4-244C-89DC-CA45FB82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term “server” so confusing?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937-3CC9-6244-A695-94CD3F97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server a piece of hardware of a piece of software?</a:t>
            </a:r>
          </a:p>
          <a:p>
            <a:r>
              <a:rPr lang="en-US" dirty="0"/>
              <a:t>The term “server” is so broad.</a:t>
            </a:r>
          </a:p>
          <a:p>
            <a:r>
              <a:rPr lang="en-US" dirty="0"/>
              <a:t>Can you have servers running other servers?</a:t>
            </a:r>
          </a:p>
          <a:p>
            <a:r>
              <a:rPr lang="en-US" dirty="0"/>
              <a:t>Are there different types of servers?</a:t>
            </a:r>
          </a:p>
        </p:txBody>
      </p:sp>
    </p:spTree>
    <p:extLst>
      <p:ext uri="{BB962C8B-B14F-4D97-AF65-F5344CB8AC3E}">
        <p14:creationId xmlns:p14="http://schemas.microsoft.com/office/powerpoint/2010/main" val="358822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erson sitting in fron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9B38CD-127C-CA4C-A409-B96E45ED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32" y="2879124"/>
            <a:ext cx="4310038" cy="2929440"/>
          </a:xfrm>
        </p:spPr>
      </p:pic>
      <p:pic>
        <p:nvPicPr>
          <p:cNvPr id="7" name="Picture 6" descr="A picture containing text, electronics, screenshot, projector&#10;&#10;Description automatically generated">
            <a:extLst>
              <a:ext uri="{FF2B5EF4-FFF2-40B4-BE49-F238E27FC236}">
                <a16:creationId xmlns:a16="http://schemas.microsoft.com/office/drawing/2014/main" id="{864EDB6F-24E1-094E-A3CB-AE41D8FBD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9"/>
          <a:stretch/>
        </p:blipFill>
        <p:spPr>
          <a:xfrm>
            <a:off x="5143679" y="2313656"/>
            <a:ext cx="6706202" cy="3598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FABF5-EF16-D748-A100-5049D3BA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Asking an </a:t>
            </a:r>
            <a:r>
              <a:rPr lang="en-US" sz="4000" dirty="0">
                <a:solidFill>
                  <a:srgbClr val="0070C0"/>
                </a:solidFill>
              </a:rPr>
              <a:t>IT guy</a:t>
            </a:r>
            <a:r>
              <a:rPr lang="en-US" sz="4000" dirty="0">
                <a:solidFill>
                  <a:srgbClr val="FFFFFF"/>
                </a:solidFill>
              </a:rPr>
              <a:t>: what is a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A2C88-0DF9-D946-B51F-C58D20C171A4}"/>
              </a:ext>
            </a:extLst>
          </p:cNvPr>
          <p:cNvSpPr txBox="1"/>
          <p:nvPr/>
        </p:nvSpPr>
        <p:spPr>
          <a:xfrm>
            <a:off x="1957334" y="6195544"/>
            <a:ext cx="827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piece of hardware or computer that provides a service to another program or device.</a:t>
            </a:r>
          </a:p>
        </p:txBody>
      </p:sp>
    </p:spTree>
    <p:extLst>
      <p:ext uri="{BB962C8B-B14F-4D97-AF65-F5344CB8AC3E}">
        <p14:creationId xmlns:p14="http://schemas.microsoft.com/office/powerpoint/2010/main" val="19366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FABF5-EF16-D748-A100-5049D3BA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Asking a </a:t>
            </a:r>
            <a:r>
              <a:rPr lang="en-US" sz="4000" dirty="0">
                <a:solidFill>
                  <a:srgbClr val="00B050"/>
                </a:solidFill>
              </a:rPr>
              <a:t>software developer</a:t>
            </a:r>
            <a:r>
              <a:rPr lang="en-US" sz="4000" dirty="0">
                <a:solidFill>
                  <a:srgbClr val="FFFFFF"/>
                </a:solidFill>
              </a:rPr>
              <a:t>: what is a server?</a:t>
            </a:r>
          </a:p>
        </p:txBody>
      </p:sp>
      <p:pic>
        <p:nvPicPr>
          <p:cNvPr id="8" name="Picture 7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3C5F2D85-99C6-EF4A-8BF3-2EDE68A9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1" y="2645588"/>
            <a:ext cx="4881599" cy="325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E77380-BF3E-6045-B6D2-C0B657D8F928}"/>
              </a:ext>
            </a:extLst>
          </p:cNvPr>
          <p:cNvSpPr txBox="1"/>
          <p:nvPr/>
        </p:nvSpPr>
        <p:spPr>
          <a:xfrm>
            <a:off x="4230019" y="6243613"/>
            <a:ext cx="413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piece of software that handles requests.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7D0EE7F-A486-CA41-A7C5-8A89763D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21" y="2645587"/>
            <a:ext cx="4957013" cy="3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B4D3-DB24-A843-AE7F-E81A4F5F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“server” depends on the context.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C9A7-7B9E-234C-ABB1-20BBD9C5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3807920"/>
          </a:xfrm>
        </p:spPr>
        <p:txBody>
          <a:bodyPr/>
          <a:lstStyle/>
          <a:p>
            <a:r>
              <a:rPr lang="en-US" dirty="0"/>
              <a:t>Others may even say a server is a virtual machine or container based on how it manifests.</a:t>
            </a:r>
          </a:p>
          <a:p>
            <a:endParaRPr lang="en-US" dirty="0"/>
          </a:p>
          <a:p>
            <a:r>
              <a:rPr lang="en-US" dirty="0"/>
              <a:t>So the answer is “all of the above.”</a:t>
            </a:r>
          </a:p>
          <a:p>
            <a:endParaRPr lang="en-US" dirty="0"/>
          </a:p>
          <a:p>
            <a:r>
              <a:rPr lang="en-US" dirty="0"/>
              <a:t>In our case we will be referring to a “server” as a piece of software.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D35A3-0A48-A442-AA3F-292CE1260E3D}"/>
              </a:ext>
            </a:extLst>
          </p:cNvPr>
          <p:cNvSpPr txBox="1"/>
          <p:nvPr/>
        </p:nvSpPr>
        <p:spPr>
          <a:xfrm>
            <a:off x="838200" y="6372444"/>
            <a:ext cx="597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https://jvns.ca/blog/2019/12/26/whats-a-server/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Servers</vt:lpstr>
      <vt:lpstr>PowerPoint Presentation</vt:lpstr>
      <vt:lpstr>Why is the term “server” so confusing?</vt:lpstr>
      <vt:lpstr>Asking an IT guy: what is a server?</vt:lpstr>
      <vt:lpstr>Asking a software developer: what is a server?</vt:lpstr>
      <vt:lpstr>The meaning of “server” depends on the context.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</dc:title>
  <dc:creator>Alexander Joslin</dc:creator>
  <cp:lastModifiedBy>Alexander Joslin</cp:lastModifiedBy>
  <cp:revision>1</cp:revision>
  <dcterms:created xsi:type="dcterms:W3CDTF">2022-03-22T00:27:41Z</dcterms:created>
  <dcterms:modified xsi:type="dcterms:W3CDTF">2022-03-22T02:44:47Z</dcterms:modified>
</cp:coreProperties>
</file>