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7"/>
  </p:notesMasterIdLst>
  <p:sldIdLst>
    <p:sldId id="256" r:id="rId2"/>
    <p:sldId id="262" r:id="rId3"/>
    <p:sldId id="257" r:id="rId4"/>
    <p:sldId id="259" r:id="rId5"/>
    <p:sldId id="258" r:id="rId6"/>
    <p:sldId id="264" r:id="rId7"/>
    <p:sldId id="265" r:id="rId8"/>
    <p:sldId id="266" r:id="rId9"/>
    <p:sldId id="261" r:id="rId10"/>
    <p:sldId id="289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91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2" r:id="rId36"/>
    <p:sldId id="293" r:id="rId37"/>
    <p:sldId id="295" r:id="rId38"/>
    <p:sldId id="296" r:id="rId39"/>
    <p:sldId id="326" r:id="rId40"/>
    <p:sldId id="299" r:id="rId41"/>
    <p:sldId id="297" r:id="rId42"/>
    <p:sldId id="315" r:id="rId43"/>
    <p:sldId id="316" r:id="rId44"/>
    <p:sldId id="317" r:id="rId45"/>
    <p:sldId id="300" r:id="rId46"/>
    <p:sldId id="318" r:id="rId47"/>
    <p:sldId id="319" r:id="rId48"/>
    <p:sldId id="320" r:id="rId49"/>
    <p:sldId id="321" r:id="rId50"/>
    <p:sldId id="322" r:id="rId51"/>
    <p:sldId id="308" r:id="rId52"/>
    <p:sldId id="309" r:id="rId53"/>
    <p:sldId id="310" r:id="rId54"/>
    <p:sldId id="311" r:id="rId55"/>
    <p:sldId id="323" r:id="rId56"/>
    <p:sldId id="324" r:id="rId57"/>
    <p:sldId id="314" r:id="rId58"/>
    <p:sldId id="263" r:id="rId59"/>
    <p:sldId id="260" r:id="rId60"/>
    <p:sldId id="327" r:id="rId61"/>
    <p:sldId id="328" r:id="rId62"/>
    <p:sldId id="329" r:id="rId63"/>
    <p:sldId id="330" r:id="rId64"/>
    <p:sldId id="331" r:id="rId65"/>
    <p:sldId id="325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860B"/>
    <a:srgbClr val="BEA009"/>
    <a:srgbClr val="C7B300"/>
    <a:srgbClr val="00B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11"/>
    <p:restoredTop sz="94595"/>
  </p:normalViewPr>
  <p:slideViewPr>
    <p:cSldViewPr snapToGrid="0" snapToObjects="1">
      <p:cViewPr varScale="1">
        <p:scale>
          <a:sx n="102" d="100"/>
          <a:sy n="102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0A8A6-A8C1-634E-8B73-AAAF5E128DD7}" type="datetimeFigureOut">
              <a:rPr lang="en-US" smtClean="0"/>
              <a:t>8/17/22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C5AA4-25FC-A541-838B-CC3D5651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61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5AA4-25FC-A541-838B-CC3D56512E8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96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5AA4-25FC-A541-838B-CC3D56512E8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80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5AA4-25FC-A541-838B-CC3D56512E8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07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5AA4-25FC-A541-838B-CC3D56512E8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01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5AA4-25FC-A541-838B-CC3D56512E8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19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5AA4-25FC-A541-838B-CC3D56512E8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30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5AA4-25FC-A541-838B-CC3D56512E8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37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5AA4-25FC-A541-838B-CC3D56512E8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96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5AA4-25FC-A541-838B-CC3D56512E8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5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5AA4-25FC-A541-838B-CC3D56512E8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07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5AA4-25FC-A541-838B-CC3D56512E8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07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5AA4-25FC-A541-838B-CC3D56512E8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33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5AA4-25FC-A541-838B-CC3D56512E8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37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5AA4-25FC-A541-838B-CC3D56512E8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09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5AA4-25FC-A541-838B-CC3D56512E8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2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August 17,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599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August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8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August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August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6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August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5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August 17,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8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August 17,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0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August 17,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054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August 17,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8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August 17,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1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August 17,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2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August 17,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18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56DB1-51C4-4971-BD4A-1BF9727CF3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0" b="14010"/>
          <a:stretch/>
        </p:blipFill>
        <p:spPr>
          <a:xfrm>
            <a:off x="20" y="0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49A8D-1769-AB43-A742-94E7E46BC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2013527"/>
            <a:ext cx="5437187" cy="1521982"/>
          </a:xfrm>
        </p:spPr>
        <p:txBody>
          <a:bodyPr anchor="b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Linked Lists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1FF53-8D20-E047-AD43-70A8F9E88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June 20</a:t>
            </a:r>
            <a:r>
              <a:rPr lang="en-US" baseline="30000" dirty="0">
                <a:solidFill>
                  <a:srgbClr val="FFFFFF">
                    <a:alpha val="60000"/>
                  </a:srgbClr>
                </a:solidFill>
              </a:rPr>
              <a:t>th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, 2020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by Alex Joslin</a:t>
            </a:r>
          </a:p>
        </p:txBody>
      </p:sp>
    </p:spTree>
    <p:extLst>
      <p:ext uri="{BB962C8B-B14F-4D97-AF65-F5344CB8AC3E}">
        <p14:creationId xmlns:p14="http://schemas.microsoft.com/office/powerpoint/2010/main" val="2988762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40082A1-24A5-4276-83A4-39E993BD6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D840B21-A957-4CFE-AA5B-9711DF6D3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000" y="397225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BB2E9-CA3B-7440-9BCE-0998F4D3B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549275"/>
            <a:ext cx="9217026" cy="38645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9600"/>
              <a:t>Insertion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FD4376-13D5-43C1-86D8-8133A9D88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33126" y="5677571"/>
            <a:ext cx="631474" cy="667800"/>
            <a:chOff x="2994153" y="1378666"/>
            <a:chExt cx="631474" cy="6678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76FEFF4-F643-4DA7-93C4-E222FCBA0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5000"/>
                    <a:lumOff val="5000"/>
                  </a:schemeClr>
                </a:gs>
                <a:gs pos="30000">
                  <a:schemeClr val="bg2">
                    <a:lumMod val="95000"/>
                    <a:lumOff val="5000"/>
                  </a:schemeClr>
                </a:gs>
                <a:gs pos="40000">
                  <a:schemeClr val="bg2">
                    <a:lumMod val="85000"/>
                    <a:lumOff val="1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059AD75-BB86-41B7-84D4-4B5AE0E21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1303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Insert_back</a:t>
            </a:r>
            <a:r>
              <a:rPr lang="en-US" dirty="0"/>
              <a:t> (append)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4327330" y="2425613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667650" y="2794945"/>
            <a:ext cx="193637" cy="399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4667650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4667650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5248309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5248309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CF4C80-0F71-C044-A381-087E1DCB8656}"/>
              </a:ext>
            </a:extLst>
          </p:cNvPr>
          <p:cNvSpPr txBox="1"/>
          <p:nvPr/>
        </p:nvSpPr>
        <p:spPr>
          <a:xfrm>
            <a:off x="6068024" y="339346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5404331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5137127" y="242561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5137127" y="2794945"/>
            <a:ext cx="230993" cy="4011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4" name="Picture 43" descr="A screenshot of text&#10;&#10;Description automatically generated">
            <a:extLst>
              <a:ext uri="{FF2B5EF4-FFF2-40B4-BE49-F238E27FC236}">
                <a16:creationId xmlns:a16="http://schemas.microsoft.com/office/drawing/2014/main" id="{235C651F-522B-2F4B-910A-6C97A732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41" y="1907108"/>
            <a:ext cx="3474849" cy="38006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4834495" y="34088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168435" y="4929052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5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Insert_back</a:t>
            </a:r>
            <a:r>
              <a:rPr lang="en-US" dirty="0"/>
              <a:t> (append)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4327330" y="2425613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667650" y="2794945"/>
            <a:ext cx="193637" cy="399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4667650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4667650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5248309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5248309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CF4C80-0F71-C044-A381-087E1DCB8656}"/>
              </a:ext>
            </a:extLst>
          </p:cNvPr>
          <p:cNvSpPr txBox="1"/>
          <p:nvPr/>
        </p:nvSpPr>
        <p:spPr>
          <a:xfrm>
            <a:off x="6068024" y="339346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5404331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5137127" y="242561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5137127" y="2794945"/>
            <a:ext cx="230993" cy="4011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4" name="Picture 43" descr="A screenshot of text&#10;&#10;Description automatically generated">
            <a:extLst>
              <a:ext uri="{FF2B5EF4-FFF2-40B4-BE49-F238E27FC236}">
                <a16:creationId xmlns:a16="http://schemas.microsoft.com/office/drawing/2014/main" id="{235C651F-522B-2F4B-910A-6C97A732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41" y="1907108"/>
            <a:ext cx="3474849" cy="38006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4834495" y="34088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1759132" y="5103223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980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Insert_back</a:t>
            </a:r>
            <a:r>
              <a:rPr lang="en-US" dirty="0"/>
              <a:t> (append)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4327330" y="2425613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667650" y="2794945"/>
            <a:ext cx="193637" cy="399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4667650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4667650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5248309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5248309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5404331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5137127" y="242561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5137127" y="2794945"/>
            <a:ext cx="230993" cy="4011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4" name="Picture 43" descr="A screenshot of text&#10;&#10;Description automatically generated">
            <a:extLst>
              <a:ext uri="{FF2B5EF4-FFF2-40B4-BE49-F238E27FC236}">
                <a16:creationId xmlns:a16="http://schemas.microsoft.com/office/drawing/2014/main" id="{235C651F-522B-2F4B-910A-6C97A732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41" y="1907108"/>
            <a:ext cx="3474849" cy="38006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4834495" y="34088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3392122" y="4197532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6023941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6023941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6604600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6604600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E375F6-37F0-8A49-A044-A48D5698298B}"/>
              </a:ext>
            </a:extLst>
          </p:cNvPr>
          <p:cNvSpPr txBox="1"/>
          <p:nvPr/>
        </p:nvSpPr>
        <p:spPr>
          <a:xfrm>
            <a:off x="7424315" y="339346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6760622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6190786" y="340885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637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Insert_back</a:t>
            </a:r>
            <a:r>
              <a:rPr lang="en-US" dirty="0"/>
              <a:t> (append)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4327330" y="2425613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667650" y="2794945"/>
            <a:ext cx="193637" cy="399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4667650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4667650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5248309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5248309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5404331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6465047" y="244459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6465047" y="2813922"/>
            <a:ext cx="230993" cy="4011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4" name="Picture 43" descr="A screenshot of text&#10;&#10;Description automatically generated">
            <a:extLst>
              <a:ext uri="{FF2B5EF4-FFF2-40B4-BE49-F238E27FC236}">
                <a16:creationId xmlns:a16="http://schemas.microsoft.com/office/drawing/2014/main" id="{235C651F-522B-2F4B-910A-6C97A732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41" y="1907108"/>
            <a:ext cx="3474849" cy="38006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4834495" y="34088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3548876" y="4389121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6023941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6023941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6604600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6604600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E375F6-37F0-8A49-A044-A48D5698298B}"/>
              </a:ext>
            </a:extLst>
          </p:cNvPr>
          <p:cNvSpPr txBox="1"/>
          <p:nvPr/>
        </p:nvSpPr>
        <p:spPr>
          <a:xfrm>
            <a:off x="7424315" y="339346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6760622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6190786" y="340885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83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Insert_back</a:t>
            </a:r>
            <a:r>
              <a:rPr lang="en-US" dirty="0"/>
              <a:t> (append)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4327330" y="2425613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667650" y="2794945"/>
            <a:ext cx="193637" cy="399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4667650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4667650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5248309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5248309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5404331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6465047" y="244459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6465047" y="2813922"/>
            <a:ext cx="230993" cy="4011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4" name="Picture 43" descr="A screenshot of text&#10;&#10;Description automatically generated">
            <a:extLst>
              <a:ext uri="{FF2B5EF4-FFF2-40B4-BE49-F238E27FC236}">
                <a16:creationId xmlns:a16="http://schemas.microsoft.com/office/drawing/2014/main" id="{235C651F-522B-2F4B-910A-6C97A732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41" y="1907108"/>
            <a:ext cx="3474849" cy="38006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4834495" y="34088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1667824" y="5286104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6023941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6023941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6604600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6604600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E375F6-37F0-8A49-A044-A48D5698298B}"/>
              </a:ext>
            </a:extLst>
          </p:cNvPr>
          <p:cNvSpPr txBox="1"/>
          <p:nvPr/>
        </p:nvSpPr>
        <p:spPr>
          <a:xfrm>
            <a:off x="7424315" y="339346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6760622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6190786" y="340885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276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Insert_back</a:t>
            </a:r>
            <a:r>
              <a:rPr lang="en-US" dirty="0"/>
              <a:t> (append)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4327330" y="2425613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667650" y="2794945"/>
            <a:ext cx="193637" cy="399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4667650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4667650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5248309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5248309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5404331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6465047" y="244459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6465047" y="2813922"/>
            <a:ext cx="230993" cy="4011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4" name="Picture 43" descr="A screenshot of text&#10;&#10;Description automatically generated">
            <a:extLst>
              <a:ext uri="{FF2B5EF4-FFF2-40B4-BE49-F238E27FC236}">
                <a16:creationId xmlns:a16="http://schemas.microsoft.com/office/drawing/2014/main" id="{235C651F-522B-2F4B-910A-6C97A732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41" y="1907108"/>
            <a:ext cx="3474849" cy="38006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4834495" y="34088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3344357" y="4206242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6023941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6023941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6604600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6604600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6760622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6190786" y="340885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7380232" y="3287299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7380232" y="3287299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7960891" y="3543796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7960891" y="3501637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7D2C07-2581-A74D-B983-6147CA66A591}"/>
              </a:ext>
            </a:extLst>
          </p:cNvPr>
          <p:cNvSpPr txBox="1"/>
          <p:nvPr/>
        </p:nvSpPr>
        <p:spPr>
          <a:xfrm>
            <a:off x="8780606" y="3389907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8116913" y="329218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7547077" y="340529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699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Insert_back</a:t>
            </a:r>
            <a:r>
              <a:rPr lang="en-US" dirty="0"/>
              <a:t> (append)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4327330" y="2425613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667650" y="2794945"/>
            <a:ext cx="193637" cy="399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4667650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4667650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5248309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5248309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5404331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7729898" y="247354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7729898" y="2842872"/>
            <a:ext cx="230993" cy="4011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4" name="Picture 43" descr="A screenshot of text&#10;&#10;Description automatically generated">
            <a:extLst>
              <a:ext uri="{FF2B5EF4-FFF2-40B4-BE49-F238E27FC236}">
                <a16:creationId xmlns:a16="http://schemas.microsoft.com/office/drawing/2014/main" id="{235C651F-522B-2F4B-910A-6C97A732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41" y="1907108"/>
            <a:ext cx="3474849" cy="38006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4834495" y="34088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3553363" y="4389122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6023941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6023941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6604600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6604600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6760622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6190786" y="340885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7380232" y="3287299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7380232" y="3287299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7960891" y="3543796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7960891" y="3501637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7D2C07-2581-A74D-B983-6147CA66A591}"/>
              </a:ext>
            </a:extLst>
          </p:cNvPr>
          <p:cNvSpPr txBox="1"/>
          <p:nvPr/>
        </p:nvSpPr>
        <p:spPr>
          <a:xfrm>
            <a:off x="8780606" y="3389907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8116913" y="329218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7547077" y="340529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2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Insert_back</a:t>
            </a:r>
            <a:r>
              <a:rPr lang="en-US" dirty="0"/>
              <a:t> (append)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4327330" y="2425613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667650" y="2794945"/>
            <a:ext cx="193637" cy="399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4667650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4667650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5248309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5248309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5404331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7729898" y="247354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7729898" y="2842872"/>
            <a:ext cx="230993" cy="4011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4" name="Picture 43" descr="A screenshot of text&#10;&#10;Description automatically generated">
            <a:extLst>
              <a:ext uri="{FF2B5EF4-FFF2-40B4-BE49-F238E27FC236}">
                <a16:creationId xmlns:a16="http://schemas.microsoft.com/office/drawing/2014/main" id="{235C651F-522B-2F4B-910A-6C97A732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41" y="1907108"/>
            <a:ext cx="3474849" cy="38006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4834495" y="34088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1672311" y="5468985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6023941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6023941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6604600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6604600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6760622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6190786" y="340885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7380232" y="3287299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7380232" y="3287299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7960891" y="3543796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7960891" y="3501637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7D2C07-2581-A74D-B983-6147CA66A591}"/>
              </a:ext>
            </a:extLst>
          </p:cNvPr>
          <p:cNvSpPr txBox="1"/>
          <p:nvPr/>
        </p:nvSpPr>
        <p:spPr>
          <a:xfrm>
            <a:off x="8780606" y="3389907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8116913" y="329218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7547077" y="340529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127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Insert_back</a:t>
            </a:r>
            <a:r>
              <a:rPr lang="en-US" dirty="0"/>
              <a:t> (append)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4327330" y="2425613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667650" y="2794945"/>
            <a:ext cx="193637" cy="399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4667650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4667650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5248309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5248309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5404331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7729898" y="247354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7729898" y="2842872"/>
            <a:ext cx="230993" cy="4011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4" name="Picture 43" descr="A screenshot of text&#10;&#10;Description automatically generated">
            <a:extLst>
              <a:ext uri="{FF2B5EF4-FFF2-40B4-BE49-F238E27FC236}">
                <a16:creationId xmlns:a16="http://schemas.microsoft.com/office/drawing/2014/main" id="{235C651F-522B-2F4B-910A-6C97A732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41" y="1907108"/>
            <a:ext cx="3474849" cy="38006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4834495" y="34088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3361774" y="4197533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6023941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6023941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6604600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6604600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6760622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6190786" y="340885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7380232" y="3287299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7380232" y="3287299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7960891" y="3543796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7960891" y="3501637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8116913" y="329218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7547077" y="340529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743FCE-F4B4-8F4F-B2B3-62CCBD27EE7F}"/>
              </a:ext>
            </a:extLst>
          </p:cNvPr>
          <p:cNvSpPr/>
          <p:nvPr/>
        </p:nvSpPr>
        <p:spPr>
          <a:xfrm>
            <a:off x="8736523" y="3290860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D23235-AC5F-4C4E-A086-BFF9F58FFF85}"/>
              </a:ext>
            </a:extLst>
          </p:cNvPr>
          <p:cNvSpPr/>
          <p:nvPr/>
        </p:nvSpPr>
        <p:spPr>
          <a:xfrm>
            <a:off x="8736523" y="3290860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E8D852B-6FBC-BB4B-AA95-9FAEFE2EE902}"/>
              </a:ext>
            </a:extLst>
          </p:cNvPr>
          <p:cNvCxnSpPr>
            <a:cxnSpLocks/>
            <a:stCxn id="36" idx="2"/>
          </p:cNvCxnSpPr>
          <p:nvPr/>
        </p:nvCxnSpPr>
        <p:spPr>
          <a:xfrm flipV="1">
            <a:off x="9317182" y="3547357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4EE8B95-DE96-FF4F-83FC-8F3BC77D2B98}"/>
              </a:ext>
            </a:extLst>
          </p:cNvPr>
          <p:cNvSpPr/>
          <p:nvPr/>
        </p:nvSpPr>
        <p:spPr>
          <a:xfrm>
            <a:off x="9317182" y="3505198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966FAA-9B76-5843-9A5A-D9B1309105C2}"/>
              </a:ext>
            </a:extLst>
          </p:cNvPr>
          <p:cNvSpPr txBox="1"/>
          <p:nvPr/>
        </p:nvSpPr>
        <p:spPr>
          <a:xfrm>
            <a:off x="10136897" y="3393468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CAD58B-D20A-BD45-8B33-7C109423193B}"/>
              </a:ext>
            </a:extLst>
          </p:cNvPr>
          <p:cNvSpPr txBox="1"/>
          <p:nvPr/>
        </p:nvSpPr>
        <p:spPr>
          <a:xfrm>
            <a:off x="9473204" y="329574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DC0EDA-F09C-7344-BCF5-D41F8676583B}"/>
              </a:ext>
            </a:extLst>
          </p:cNvPr>
          <p:cNvSpPr txBox="1"/>
          <p:nvPr/>
        </p:nvSpPr>
        <p:spPr>
          <a:xfrm>
            <a:off x="8903368" y="340885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29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F5E9-6372-884B-B5AC-01B33041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Linked List?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B6C62-3BB5-894E-932A-2469F3EAD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 data structure consisting of nodes where each node contains a data field and a reference to the next node.</a:t>
            </a:r>
          </a:p>
        </p:txBody>
      </p:sp>
    </p:spTree>
    <p:extLst>
      <p:ext uri="{BB962C8B-B14F-4D97-AF65-F5344CB8AC3E}">
        <p14:creationId xmlns:p14="http://schemas.microsoft.com/office/powerpoint/2010/main" val="2077326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Insert_back</a:t>
            </a:r>
            <a:r>
              <a:rPr lang="en-US" dirty="0"/>
              <a:t> (append)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4327330" y="2425613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667650" y="2794945"/>
            <a:ext cx="193637" cy="399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4667650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4667650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5248309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5248309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5404331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086189" y="248151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9086189" y="2850845"/>
            <a:ext cx="230993" cy="4011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4" name="Picture 43" descr="A screenshot of text&#10;&#10;Description automatically generated">
            <a:extLst>
              <a:ext uri="{FF2B5EF4-FFF2-40B4-BE49-F238E27FC236}">
                <a16:creationId xmlns:a16="http://schemas.microsoft.com/office/drawing/2014/main" id="{235C651F-522B-2F4B-910A-6C97A732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41" y="1907108"/>
            <a:ext cx="3474849" cy="38006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4834495" y="34088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3553362" y="4397830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6023941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6023941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6604600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6604600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6760622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6190786" y="340885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7380232" y="3287299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7380232" y="3287299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7960891" y="3543796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7960891" y="3501637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8116913" y="329218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7547077" y="340529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743FCE-F4B4-8F4F-B2B3-62CCBD27EE7F}"/>
              </a:ext>
            </a:extLst>
          </p:cNvPr>
          <p:cNvSpPr/>
          <p:nvPr/>
        </p:nvSpPr>
        <p:spPr>
          <a:xfrm>
            <a:off x="8736523" y="3290860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D23235-AC5F-4C4E-A086-BFF9F58FFF85}"/>
              </a:ext>
            </a:extLst>
          </p:cNvPr>
          <p:cNvSpPr/>
          <p:nvPr/>
        </p:nvSpPr>
        <p:spPr>
          <a:xfrm>
            <a:off x="8736523" y="3290860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E8D852B-6FBC-BB4B-AA95-9FAEFE2EE902}"/>
              </a:ext>
            </a:extLst>
          </p:cNvPr>
          <p:cNvCxnSpPr>
            <a:cxnSpLocks/>
            <a:stCxn id="36" idx="2"/>
          </p:cNvCxnSpPr>
          <p:nvPr/>
        </p:nvCxnSpPr>
        <p:spPr>
          <a:xfrm flipV="1">
            <a:off x="9317182" y="3547357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4EE8B95-DE96-FF4F-83FC-8F3BC77D2B98}"/>
              </a:ext>
            </a:extLst>
          </p:cNvPr>
          <p:cNvSpPr/>
          <p:nvPr/>
        </p:nvSpPr>
        <p:spPr>
          <a:xfrm>
            <a:off x="9317182" y="3505198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966FAA-9B76-5843-9A5A-D9B1309105C2}"/>
              </a:ext>
            </a:extLst>
          </p:cNvPr>
          <p:cNvSpPr txBox="1"/>
          <p:nvPr/>
        </p:nvSpPr>
        <p:spPr>
          <a:xfrm>
            <a:off x="10136897" y="3393468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CAD58B-D20A-BD45-8B33-7C109423193B}"/>
              </a:ext>
            </a:extLst>
          </p:cNvPr>
          <p:cNvSpPr txBox="1"/>
          <p:nvPr/>
        </p:nvSpPr>
        <p:spPr>
          <a:xfrm>
            <a:off x="9473204" y="329574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DC0EDA-F09C-7344-BCF5-D41F8676583B}"/>
              </a:ext>
            </a:extLst>
          </p:cNvPr>
          <p:cNvSpPr txBox="1"/>
          <p:nvPr/>
        </p:nvSpPr>
        <p:spPr>
          <a:xfrm>
            <a:off x="8903368" y="340885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924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Insert_back</a:t>
            </a:r>
            <a:r>
              <a:rPr lang="en-US" dirty="0"/>
              <a:t> (append)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4327330" y="2425613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667650" y="2794945"/>
            <a:ext cx="193637" cy="399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4667650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4667650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5248309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5248309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5404331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086189" y="248151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9086189" y="2850845"/>
            <a:ext cx="230993" cy="4011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4" name="Picture 43" descr="A screenshot of text&#10;&#10;Description automatically generated">
            <a:extLst>
              <a:ext uri="{FF2B5EF4-FFF2-40B4-BE49-F238E27FC236}">
                <a16:creationId xmlns:a16="http://schemas.microsoft.com/office/drawing/2014/main" id="{235C651F-522B-2F4B-910A-6C97A732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41" y="1907108"/>
            <a:ext cx="3474849" cy="38006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4834495" y="34088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1623978" y="5604838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6023941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6023941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6604600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6604600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6760622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6190786" y="340885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7380232" y="3287299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7380232" y="3287299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7960891" y="3543796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7960891" y="3501637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8116913" y="329218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7547077" y="340529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743FCE-F4B4-8F4F-B2B3-62CCBD27EE7F}"/>
              </a:ext>
            </a:extLst>
          </p:cNvPr>
          <p:cNvSpPr/>
          <p:nvPr/>
        </p:nvSpPr>
        <p:spPr>
          <a:xfrm>
            <a:off x="8736523" y="3290860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D23235-AC5F-4C4E-A086-BFF9F58FFF85}"/>
              </a:ext>
            </a:extLst>
          </p:cNvPr>
          <p:cNvSpPr/>
          <p:nvPr/>
        </p:nvSpPr>
        <p:spPr>
          <a:xfrm>
            <a:off x="8736523" y="3290860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E8D852B-6FBC-BB4B-AA95-9FAEFE2EE902}"/>
              </a:ext>
            </a:extLst>
          </p:cNvPr>
          <p:cNvCxnSpPr>
            <a:cxnSpLocks/>
            <a:stCxn id="36" idx="2"/>
          </p:cNvCxnSpPr>
          <p:nvPr/>
        </p:nvCxnSpPr>
        <p:spPr>
          <a:xfrm flipV="1">
            <a:off x="9317182" y="3547357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4EE8B95-DE96-FF4F-83FC-8F3BC77D2B98}"/>
              </a:ext>
            </a:extLst>
          </p:cNvPr>
          <p:cNvSpPr/>
          <p:nvPr/>
        </p:nvSpPr>
        <p:spPr>
          <a:xfrm>
            <a:off x="9317182" y="3505198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966FAA-9B76-5843-9A5A-D9B1309105C2}"/>
              </a:ext>
            </a:extLst>
          </p:cNvPr>
          <p:cNvSpPr txBox="1"/>
          <p:nvPr/>
        </p:nvSpPr>
        <p:spPr>
          <a:xfrm>
            <a:off x="10136897" y="3393468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CAD58B-D20A-BD45-8B33-7C109423193B}"/>
              </a:ext>
            </a:extLst>
          </p:cNvPr>
          <p:cNvSpPr txBox="1"/>
          <p:nvPr/>
        </p:nvSpPr>
        <p:spPr>
          <a:xfrm>
            <a:off x="9473204" y="329574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DC0EDA-F09C-7344-BCF5-D41F8676583B}"/>
              </a:ext>
            </a:extLst>
          </p:cNvPr>
          <p:cNvSpPr txBox="1"/>
          <p:nvPr/>
        </p:nvSpPr>
        <p:spPr>
          <a:xfrm>
            <a:off x="8903368" y="340885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2F8348-4E51-2342-8F08-2A1021EF3C4B}"/>
              </a:ext>
            </a:extLst>
          </p:cNvPr>
          <p:cNvSpPr txBox="1"/>
          <p:nvPr/>
        </p:nvSpPr>
        <p:spPr>
          <a:xfrm>
            <a:off x="9317182" y="6124059"/>
            <a:ext cx="2484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Complexity: O(1)</a:t>
            </a:r>
          </a:p>
        </p:txBody>
      </p:sp>
    </p:spTree>
    <p:extLst>
      <p:ext uri="{BB962C8B-B14F-4D97-AF65-F5344CB8AC3E}">
        <p14:creationId xmlns:p14="http://schemas.microsoft.com/office/powerpoint/2010/main" val="1615527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Insert_front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6578961" y="2465722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919281" y="2835054"/>
            <a:ext cx="8539" cy="4168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6539369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6539369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7120028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7120028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7276050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370624" y="254321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9601617" y="2912543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706214" y="343954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7895660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7895660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8476319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8476319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8632341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062505" y="343954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251951" y="331798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251951" y="331798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9832610" y="3574480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9832610" y="353232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988632" y="332287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9418796" y="343597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8" name="Picture 7" descr="A screenshot of text&#10;&#10;Description automatically generated">
            <a:extLst>
              <a:ext uri="{FF2B5EF4-FFF2-40B4-BE49-F238E27FC236}">
                <a16:creationId xmlns:a16="http://schemas.microsoft.com/office/drawing/2014/main" id="{42856BB8-A457-064C-9481-F3F6D5D81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09" y="1923933"/>
            <a:ext cx="3440487" cy="4384791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308436" y="6061166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0612997" y="342058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195674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Insert_front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6578961" y="2465722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919281" y="2835054"/>
            <a:ext cx="8539" cy="4168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6539369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6539369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7120028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7120028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7276050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370624" y="254321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9601617" y="2912543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706214" y="343954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7895660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7895660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8476319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8476319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8632341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062505" y="343954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251951" y="331798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251951" y="331798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9832610" y="3574480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9832610" y="353232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988632" y="332287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9418796" y="343597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8" name="Picture 7" descr="A screenshot of text&#10;&#10;Description automatically generated">
            <a:extLst>
              <a:ext uri="{FF2B5EF4-FFF2-40B4-BE49-F238E27FC236}">
                <a16:creationId xmlns:a16="http://schemas.microsoft.com/office/drawing/2014/main" id="{42856BB8-A457-064C-9481-F3F6D5D81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09" y="1923933"/>
            <a:ext cx="3440487" cy="4384791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970287" y="4589418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0612997" y="342058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F155-607C-A541-86E0-610C07192040}"/>
              </a:ext>
            </a:extLst>
          </p:cNvPr>
          <p:cNvSpPr/>
          <p:nvPr/>
        </p:nvSpPr>
        <p:spPr>
          <a:xfrm>
            <a:off x="4296458" y="332154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A9AA-5269-4646-82D0-71B779E351D2}"/>
              </a:ext>
            </a:extLst>
          </p:cNvPr>
          <p:cNvSpPr/>
          <p:nvPr/>
        </p:nvSpPr>
        <p:spPr>
          <a:xfrm>
            <a:off x="4296458" y="332154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7CB7B7-422A-DD48-86CE-4775C1FC4E55}"/>
              </a:ext>
            </a:extLst>
          </p:cNvPr>
          <p:cNvCxnSpPr>
            <a:cxnSpLocks/>
            <a:stCxn id="35" idx="2"/>
          </p:cNvCxnSpPr>
          <p:nvPr/>
        </p:nvCxnSpPr>
        <p:spPr>
          <a:xfrm flipV="1">
            <a:off x="4877117" y="3578041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4D13B7-2B61-4140-8F85-E50DEABA93CA}"/>
              </a:ext>
            </a:extLst>
          </p:cNvPr>
          <p:cNvSpPr/>
          <p:nvPr/>
        </p:nvSpPr>
        <p:spPr>
          <a:xfrm>
            <a:off x="4877117" y="3535882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44462D-FB93-4743-979A-84B8AAC7FB4E}"/>
              </a:ext>
            </a:extLst>
          </p:cNvPr>
          <p:cNvSpPr txBox="1"/>
          <p:nvPr/>
        </p:nvSpPr>
        <p:spPr>
          <a:xfrm>
            <a:off x="5696832" y="3424152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2B962-5FD5-1849-B50D-9273F529FE85}"/>
              </a:ext>
            </a:extLst>
          </p:cNvPr>
          <p:cNvSpPr txBox="1"/>
          <p:nvPr/>
        </p:nvSpPr>
        <p:spPr>
          <a:xfrm>
            <a:off x="5033139" y="332643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E6A96-8E44-D641-B077-F702CF7ACBC2}"/>
              </a:ext>
            </a:extLst>
          </p:cNvPr>
          <p:cNvSpPr txBox="1"/>
          <p:nvPr/>
        </p:nvSpPr>
        <p:spPr>
          <a:xfrm>
            <a:off x="4463303" y="343954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4E2FEF-9BB0-1A4D-AB00-7522C6031E87}"/>
              </a:ext>
            </a:extLst>
          </p:cNvPr>
          <p:cNvSpPr txBox="1"/>
          <p:nvPr/>
        </p:nvSpPr>
        <p:spPr>
          <a:xfrm>
            <a:off x="4136157" y="2466918"/>
            <a:ext cx="117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new_node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DCC073-DA79-1D46-BFF0-1B89669CEFF8}"/>
              </a:ext>
            </a:extLst>
          </p:cNvPr>
          <p:cNvCxnSpPr>
            <a:cxnSpLocks/>
          </p:cNvCxnSpPr>
          <p:nvPr/>
        </p:nvCxnSpPr>
        <p:spPr>
          <a:xfrm>
            <a:off x="4668295" y="2845952"/>
            <a:ext cx="8539" cy="4168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072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Insert_front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6578961" y="2465722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919281" y="2835054"/>
            <a:ext cx="8539" cy="4168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6539369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6539369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7120028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7120028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7276050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370624" y="254321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9601617" y="2912543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706214" y="343954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7895660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7895660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8476319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8476319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8632341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062505" y="343954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251951" y="331798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251951" y="331798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9832610" y="3574480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9832610" y="353232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988632" y="332287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9418796" y="343597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8" name="Picture 7" descr="A screenshot of text&#10;&#10;Description automatically generated">
            <a:extLst>
              <a:ext uri="{FF2B5EF4-FFF2-40B4-BE49-F238E27FC236}">
                <a16:creationId xmlns:a16="http://schemas.microsoft.com/office/drawing/2014/main" id="{42856BB8-A457-064C-9481-F3F6D5D81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09" y="1923933"/>
            <a:ext cx="3440487" cy="4384791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3480222" y="4781008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0612997" y="342058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F155-607C-A541-86E0-610C07192040}"/>
              </a:ext>
            </a:extLst>
          </p:cNvPr>
          <p:cNvSpPr/>
          <p:nvPr/>
        </p:nvSpPr>
        <p:spPr>
          <a:xfrm>
            <a:off x="4296458" y="332154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A9AA-5269-4646-82D0-71B779E351D2}"/>
              </a:ext>
            </a:extLst>
          </p:cNvPr>
          <p:cNvSpPr/>
          <p:nvPr/>
        </p:nvSpPr>
        <p:spPr>
          <a:xfrm>
            <a:off x="4296458" y="332154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7CB7B7-422A-DD48-86CE-4775C1FC4E55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>
            <a:off x="4877117" y="3581602"/>
            <a:ext cx="1662252" cy="2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4D13B7-2B61-4140-8F85-E50DEABA93CA}"/>
              </a:ext>
            </a:extLst>
          </p:cNvPr>
          <p:cNvSpPr/>
          <p:nvPr/>
        </p:nvSpPr>
        <p:spPr>
          <a:xfrm>
            <a:off x="4877117" y="3535882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2B962-5FD5-1849-B50D-9273F529FE85}"/>
              </a:ext>
            </a:extLst>
          </p:cNvPr>
          <p:cNvSpPr txBox="1"/>
          <p:nvPr/>
        </p:nvSpPr>
        <p:spPr>
          <a:xfrm>
            <a:off x="5033139" y="332643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E6A96-8E44-D641-B077-F702CF7ACBC2}"/>
              </a:ext>
            </a:extLst>
          </p:cNvPr>
          <p:cNvSpPr txBox="1"/>
          <p:nvPr/>
        </p:nvSpPr>
        <p:spPr>
          <a:xfrm>
            <a:off x="4463303" y="343954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4E2FEF-9BB0-1A4D-AB00-7522C6031E87}"/>
              </a:ext>
            </a:extLst>
          </p:cNvPr>
          <p:cNvSpPr txBox="1"/>
          <p:nvPr/>
        </p:nvSpPr>
        <p:spPr>
          <a:xfrm>
            <a:off x="4136157" y="2466918"/>
            <a:ext cx="117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new_node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DCC073-DA79-1D46-BFF0-1B89669CEFF8}"/>
              </a:ext>
            </a:extLst>
          </p:cNvPr>
          <p:cNvCxnSpPr>
            <a:cxnSpLocks/>
          </p:cNvCxnSpPr>
          <p:nvPr/>
        </p:nvCxnSpPr>
        <p:spPr>
          <a:xfrm>
            <a:off x="4668295" y="2845952"/>
            <a:ext cx="8539" cy="4168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404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Insert_front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397669" y="2502941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5087037" y="2872273"/>
            <a:ext cx="650952" cy="373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6539369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6539369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7120028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7120028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7276050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370624" y="254321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9601617" y="2912543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706214" y="343954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7895660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7895660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8476319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8476319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8632341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062505" y="343954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251951" y="331798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251951" y="331798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9832610" y="3574480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9832610" y="353232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988632" y="332287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9418796" y="343597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8" name="Picture 7" descr="A screenshot of text&#10;&#10;Description automatically generated">
            <a:extLst>
              <a:ext uri="{FF2B5EF4-FFF2-40B4-BE49-F238E27FC236}">
                <a16:creationId xmlns:a16="http://schemas.microsoft.com/office/drawing/2014/main" id="{42856BB8-A457-064C-9481-F3F6D5D81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09" y="1923933"/>
            <a:ext cx="3440487" cy="4384791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3053502" y="4963888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0612997" y="342058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F155-607C-A541-86E0-610C07192040}"/>
              </a:ext>
            </a:extLst>
          </p:cNvPr>
          <p:cNvSpPr/>
          <p:nvPr/>
        </p:nvSpPr>
        <p:spPr>
          <a:xfrm>
            <a:off x="4296458" y="332154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A9AA-5269-4646-82D0-71B779E351D2}"/>
              </a:ext>
            </a:extLst>
          </p:cNvPr>
          <p:cNvSpPr/>
          <p:nvPr/>
        </p:nvSpPr>
        <p:spPr>
          <a:xfrm>
            <a:off x="4296458" y="332154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7CB7B7-422A-DD48-86CE-4775C1FC4E55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>
            <a:off x="4877117" y="3581602"/>
            <a:ext cx="1662252" cy="2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4D13B7-2B61-4140-8F85-E50DEABA93CA}"/>
              </a:ext>
            </a:extLst>
          </p:cNvPr>
          <p:cNvSpPr/>
          <p:nvPr/>
        </p:nvSpPr>
        <p:spPr>
          <a:xfrm>
            <a:off x="4877117" y="3535882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2B962-5FD5-1849-B50D-9273F529FE85}"/>
              </a:ext>
            </a:extLst>
          </p:cNvPr>
          <p:cNvSpPr txBox="1"/>
          <p:nvPr/>
        </p:nvSpPr>
        <p:spPr>
          <a:xfrm>
            <a:off x="5033139" y="332643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E6A96-8E44-D641-B077-F702CF7ACBC2}"/>
              </a:ext>
            </a:extLst>
          </p:cNvPr>
          <p:cNvSpPr txBox="1"/>
          <p:nvPr/>
        </p:nvSpPr>
        <p:spPr>
          <a:xfrm>
            <a:off x="4463303" y="343954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4E2FEF-9BB0-1A4D-AB00-7522C6031E87}"/>
              </a:ext>
            </a:extLst>
          </p:cNvPr>
          <p:cNvSpPr txBox="1"/>
          <p:nvPr/>
        </p:nvSpPr>
        <p:spPr>
          <a:xfrm>
            <a:off x="4136157" y="2466918"/>
            <a:ext cx="117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new_node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DCC073-DA79-1D46-BFF0-1B89669CEFF8}"/>
              </a:ext>
            </a:extLst>
          </p:cNvPr>
          <p:cNvCxnSpPr>
            <a:cxnSpLocks/>
          </p:cNvCxnSpPr>
          <p:nvPr/>
        </p:nvCxnSpPr>
        <p:spPr>
          <a:xfrm>
            <a:off x="4668295" y="2845952"/>
            <a:ext cx="8539" cy="4168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02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Insert_front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207478" y="2523925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47798" y="2893257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6539369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6539369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7120028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7120028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7276050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370624" y="254321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9601617" y="2912543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706214" y="343954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7895660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7895660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8476319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8476319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8632341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062505" y="343954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251951" y="331798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251951" y="331798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9832610" y="3574480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9832610" y="353232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988632" y="332287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9418796" y="343597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8" name="Picture 7" descr="A screenshot of text&#10;&#10;Description automatically generated">
            <a:extLst>
              <a:ext uri="{FF2B5EF4-FFF2-40B4-BE49-F238E27FC236}">
                <a16:creationId xmlns:a16="http://schemas.microsoft.com/office/drawing/2014/main" id="{42856BB8-A457-064C-9481-F3F6D5D81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09" y="1923933"/>
            <a:ext cx="3440487" cy="4384791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226188" y="6200505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0612997" y="342058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F155-607C-A541-86E0-610C07192040}"/>
              </a:ext>
            </a:extLst>
          </p:cNvPr>
          <p:cNvSpPr/>
          <p:nvPr/>
        </p:nvSpPr>
        <p:spPr>
          <a:xfrm>
            <a:off x="5207478" y="331442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A9AA-5269-4646-82D0-71B779E351D2}"/>
              </a:ext>
            </a:extLst>
          </p:cNvPr>
          <p:cNvSpPr/>
          <p:nvPr/>
        </p:nvSpPr>
        <p:spPr>
          <a:xfrm>
            <a:off x="5207478" y="331442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7CB7B7-422A-DD48-86CE-4775C1FC4E55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>
            <a:off x="5788137" y="3574479"/>
            <a:ext cx="751232" cy="712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4D13B7-2B61-4140-8F85-E50DEABA93CA}"/>
              </a:ext>
            </a:extLst>
          </p:cNvPr>
          <p:cNvSpPr/>
          <p:nvPr/>
        </p:nvSpPr>
        <p:spPr>
          <a:xfrm>
            <a:off x="5788137" y="352875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2B962-5FD5-1849-B50D-9273F529FE85}"/>
              </a:ext>
            </a:extLst>
          </p:cNvPr>
          <p:cNvSpPr txBox="1"/>
          <p:nvPr/>
        </p:nvSpPr>
        <p:spPr>
          <a:xfrm>
            <a:off x="5944159" y="331931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E6A96-8E44-D641-B077-F702CF7ACBC2}"/>
              </a:ext>
            </a:extLst>
          </p:cNvPr>
          <p:cNvSpPr txBox="1"/>
          <p:nvPr/>
        </p:nvSpPr>
        <p:spPr>
          <a:xfrm>
            <a:off x="5374323" y="343241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E116BD-EAC0-F14C-9B5F-8E2461E605BA}"/>
              </a:ext>
            </a:extLst>
          </p:cNvPr>
          <p:cNvSpPr txBox="1"/>
          <p:nvPr/>
        </p:nvSpPr>
        <p:spPr>
          <a:xfrm>
            <a:off x="9317182" y="6124059"/>
            <a:ext cx="2484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Complexity: O(1)</a:t>
            </a:r>
          </a:p>
        </p:txBody>
      </p:sp>
    </p:spTree>
    <p:extLst>
      <p:ext uri="{BB962C8B-B14F-4D97-AF65-F5344CB8AC3E}">
        <p14:creationId xmlns:p14="http://schemas.microsoft.com/office/powerpoint/2010/main" val="293999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Insert_middle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207478" y="2523925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47798" y="2893257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6539369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6539369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7120028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7120028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7276050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370624" y="254321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9601617" y="2912543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706214" y="343954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7895660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7895660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8476319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8476319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8632341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062505" y="343954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251951" y="331798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251951" y="331798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9832610" y="3574480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9832610" y="353232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988632" y="332287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9418796" y="343597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0612997" y="342058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F155-607C-A541-86E0-610C07192040}"/>
              </a:ext>
            </a:extLst>
          </p:cNvPr>
          <p:cNvSpPr/>
          <p:nvPr/>
        </p:nvSpPr>
        <p:spPr>
          <a:xfrm>
            <a:off x="5207478" y="331442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A9AA-5269-4646-82D0-71B779E351D2}"/>
              </a:ext>
            </a:extLst>
          </p:cNvPr>
          <p:cNvSpPr/>
          <p:nvPr/>
        </p:nvSpPr>
        <p:spPr>
          <a:xfrm>
            <a:off x="5207478" y="331442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7CB7B7-422A-DD48-86CE-4775C1FC4E55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>
            <a:off x="5788137" y="3574479"/>
            <a:ext cx="751232" cy="712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4D13B7-2B61-4140-8F85-E50DEABA93CA}"/>
              </a:ext>
            </a:extLst>
          </p:cNvPr>
          <p:cNvSpPr/>
          <p:nvPr/>
        </p:nvSpPr>
        <p:spPr>
          <a:xfrm>
            <a:off x="5788137" y="352875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2B962-5FD5-1849-B50D-9273F529FE85}"/>
              </a:ext>
            </a:extLst>
          </p:cNvPr>
          <p:cNvSpPr txBox="1"/>
          <p:nvPr/>
        </p:nvSpPr>
        <p:spPr>
          <a:xfrm>
            <a:off x="5944159" y="331931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E6A96-8E44-D641-B077-F702CF7ACBC2}"/>
              </a:ext>
            </a:extLst>
          </p:cNvPr>
          <p:cNvSpPr txBox="1"/>
          <p:nvPr/>
        </p:nvSpPr>
        <p:spPr>
          <a:xfrm>
            <a:off x="5374323" y="343241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B0337F0-EA04-B34E-90FE-EE2496892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49" y="1311821"/>
            <a:ext cx="3336948" cy="5059681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527668" y="6191798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096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Insert_middle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207478" y="2523925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47798" y="2893257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6539369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6539369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7120028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7120028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7276050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370624" y="254321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9601617" y="2912543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706214" y="343954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7895660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7895660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8476319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8476319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8632341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062505" y="343954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251951" y="331798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251951" y="331798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9832610" y="3574480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9832610" y="353232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988632" y="332287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9418796" y="343597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0612997" y="342058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F155-607C-A541-86E0-610C07192040}"/>
              </a:ext>
            </a:extLst>
          </p:cNvPr>
          <p:cNvSpPr/>
          <p:nvPr/>
        </p:nvSpPr>
        <p:spPr>
          <a:xfrm>
            <a:off x="5207478" y="331442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A9AA-5269-4646-82D0-71B779E351D2}"/>
              </a:ext>
            </a:extLst>
          </p:cNvPr>
          <p:cNvSpPr/>
          <p:nvPr/>
        </p:nvSpPr>
        <p:spPr>
          <a:xfrm>
            <a:off x="5207478" y="331442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7CB7B7-422A-DD48-86CE-4775C1FC4E55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>
            <a:off x="5788137" y="3574479"/>
            <a:ext cx="751232" cy="712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4D13B7-2B61-4140-8F85-E50DEABA93CA}"/>
              </a:ext>
            </a:extLst>
          </p:cNvPr>
          <p:cNvSpPr/>
          <p:nvPr/>
        </p:nvSpPr>
        <p:spPr>
          <a:xfrm>
            <a:off x="5788137" y="352875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2B962-5FD5-1849-B50D-9273F529FE85}"/>
              </a:ext>
            </a:extLst>
          </p:cNvPr>
          <p:cNvSpPr txBox="1"/>
          <p:nvPr/>
        </p:nvSpPr>
        <p:spPr>
          <a:xfrm>
            <a:off x="5944159" y="331931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E6A96-8E44-D641-B077-F702CF7ACBC2}"/>
              </a:ext>
            </a:extLst>
          </p:cNvPr>
          <p:cNvSpPr txBox="1"/>
          <p:nvPr/>
        </p:nvSpPr>
        <p:spPr>
          <a:xfrm>
            <a:off x="5374323" y="343241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B0337F0-EA04-B34E-90FE-EE2496892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49" y="1311821"/>
            <a:ext cx="3336948" cy="5059681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545085" y="4145284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8CB5D0B-B8BE-D24B-875C-452735F4270E}"/>
              </a:ext>
            </a:extLst>
          </p:cNvPr>
          <p:cNvSpPr txBox="1"/>
          <p:nvPr/>
        </p:nvSpPr>
        <p:spPr>
          <a:xfrm>
            <a:off x="6022028" y="253274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75DB30-E653-D74B-85A4-EF0587B84D95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843942" y="2902076"/>
            <a:ext cx="424308" cy="366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196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Insert_middle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207478" y="2523925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47798" y="2893257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6539369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6539369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7120028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7120028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7276050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370624" y="254321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9601617" y="2912543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706214" y="343954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7895660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7895660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8476319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8476319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8632341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062505" y="343954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251951" y="331798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251951" y="331798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9832610" y="3574480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9832610" y="353232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988632" y="332287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9418796" y="343597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0612997" y="342058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F155-607C-A541-86E0-610C07192040}"/>
              </a:ext>
            </a:extLst>
          </p:cNvPr>
          <p:cNvSpPr/>
          <p:nvPr/>
        </p:nvSpPr>
        <p:spPr>
          <a:xfrm>
            <a:off x="5207478" y="331442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A9AA-5269-4646-82D0-71B779E351D2}"/>
              </a:ext>
            </a:extLst>
          </p:cNvPr>
          <p:cNvSpPr/>
          <p:nvPr/>
        </p:nvSpPr>
        <p:spPr>
          <a:xfrm>
            <a:off x="5207478" y="331442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7CB7B7-422A-DD48-86CE-4775C1FC4E55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>
            <a:off x="5788137" y="3574479"/>
            <a:ext cx="751232" cy="712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4D13B7-2B61-4140-8F85-E50DEABA93CA}"/>
              </a:ext>
            </a:extLst>
          </p:cNvPr>
          <p:cNvSpPr/>
          <p:nvPr/>
        </p:nvSpPr>
        <p:spPr>
          <a:xfrm>
            <a:off x="5788137" y="352875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2B962-5FD5-1849-B50D-9273F529FE85}"/>
              </a:ext>
            </a:extLst>
          </p:cNvPr>
          <p:cNvSpPr txBox="1"/>
          <p:nvPr/>
        </p:nvSpPr>
        <p:spPr>
          <a:xfrm>
            <a:off x="5944159" y="331931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E6A96-8E44-D641-B077-F702CF7ACBC2}"/>
              </a:ext>
            </a:extLst>
          </p:cNvPr>
          <p:cNvSpPr txBox="1"/>
          <p:nvPr/>
        </p:nvSpPr>
        <p:spPr>
          <a:xfrm>
            <a:off x="5374323" y="343241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B0337F0-EA04-B34E-90FE-EE2496892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49" y="1311821"/>
            <a:ext cx="3336948" cy="5059681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3320148" y="4328164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8CB5D0B-B8BE-D24B-875C-452735F4270E}"/>
              </a:ext>
            </a:extLst>
          </p:cNvPr>
          <p:cNvSpPr txBox="1"/>
          <p:nvPr/>
        </p:nvSpPr>
        <p:spPr>
          <a:xfrm>
            <a:off x="6719025" y="2523925"/>
            <a:ext cx="49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75DB30-E653-D74B-85A4-EF0587B84D95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965247" y="2893257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02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B0FE-0DCA-AB49-8930-21ADCFE3A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92333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 Arrays </a:t>
            </a:r>
            <a:r>
              <a:rPr lang="en-US" sz="4000" dirty="0"/>
              <a:t>vs</a:t>
            </a:r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Python Lists </a:t>
            </a:r>
            <a:r>
              <a:rPr lang="en-US" sz="4000" dirty="0"/>
              <a:t>vs </a:t>
            </a: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Linked Lists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029206-8E56-7246-BE6C-F27A4C1B1432}"/>
              </a:ext>
            </a:extLst>
          </p:cNvPr>
          <p:cNvSpPr txBox="1"/>
          <p:nvPr/>
        </p:nvSpPr>
        <p:spPr>
          <a:xfrm>
            <a:off x="1026083" y="1684492"/>
            <a:ext cx="4781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 Arrays</a:t>
            </a:r>
          </a:p>
          <a:p>
            <a:r>
              <a:rPr lang="en-US" dirty="0"/>
              <a:t>Problem: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Once you create an Array, you can’t change the size of the array, meaning you </a:t>
            </a:r>
            <a:r>
              <a:rPr lang="en-US" dirty="0">
                <a:solidFill>
                  <a:srgbClr val="C00000"/>
                </a:solidFill>
              </a:rPr>
              <a:t>can’t add or remove items from it</a:t>
            </a:r>
            <a:r>
              <a:rPr lang="en-US" dirty="0"/>
              <a:t>, only access and change items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724DB5-D71A-A24A-A792-4EE6778EC17D}"/>
              </a:ext>
            </a:extLst>
          </p:cNvPr>
          <p:cNvSpPr txBox="1"/>
          <p:nvPr/>
        </p:nvSpPr>
        <p:spPr>
          <a:xfrm>
            <a:off x="1026082" y="4145983"/>
            <a:ext cx="4781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Python Lists</a:t>
            </a:r>
          </a:p>
          <a:p>
            <a:r>
              <a:rPr lang="en-US" dirty="0"/>
              <a:t>Problem: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Inserting items has </a:t>
            </a:r>
            <a:r>
              <a:rPr lang="en-US" dirty="0">
                <a:solidFill>
                  <a:srgbClr val="C00000"/>
                </a:solidFill>
              </a:rPr>
              <a:t>O(n)</a:t>
            </a:r>
            <a:r>
              <a:rPr lang="en-US" dirty="0"/>
              <a:t> time complexity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Deleting items has </a:t>
            </a:r>
            <a:r>
              <a:rPr lang="en-US" dirty="0">
                <a:solidFill>
                  <a:srgbClr val="C00000"/>
                </a:solidFill>
              </a:rPr>
              <a:t>O(n) </a:t>
            </a:r>
            <a:r>
              <a:rPr lang="en-US" dirty="0"/>
              <a:t>time complexity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D77D77-44F9-E148-AD02-AE9FD3098A75}"/>
              </a:ext>
            </a:extLst>
          </p:cNvPr>
          <p:cNvSpPr txBox="1"/>
          <p:nvPr/>
        </p:nvSpPr>
        <p:spPr>
          <a:xfrm>
            <a:off x="6664882" y="1684492"/>
            <a:ext cx="4781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Linked Lists</a:t>
            </a:r>
          </a:p>
          <a:p>
            <a:r>
              <a:rPr lang="en-US" dirty="0"/>
              <a:t>Solution: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Inserting items has </a:t>
            </a:r>
            <a:r>
              <a:rPr lang="en-US" dirty="0">
                <a:solidFill>
                  <a:srgbClr val="00B050"/>
                </a:solidFill>
              </a:rPr>
              <a:t>O(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)</a:t>
            </a:r>
            <a:r>
              <a:rPr lang="en-US" dirty="0"/>
              <a:t> time complexity (only at the beginning and end of a list)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Deleting items has </a:t>
            </a:r>
            <a:r>
              <a:rPr lang="en-US" dirty="0">
                <a:solidFill>
                  <a:srgbClr val="00B050"/>
                </a:solidFill>
              </a:rPr>
              <a:t>O(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) </a:t>
            </a:r>
            <a:r>
              <a:rPr lang="en-US" dirty="0"/>
              <a:t>time complexity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(only at the beginning of a list)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0F1CC0-BAEC-0D43-B018-3AC751B43BC1}"/>
              </a:ext>
            </a:extLst>
          </p:cNvPr>
          <p:cNvSpPr txBox="1"/>
          <p:nvPr/>
        </p:nvSpPr>
        <p:spPr>
          <a:xfrm>
            <a:off x="1993252" y="5881363"/>
            <a:ext cx="2847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Note:  Java also has array lists which are </a:t>
            </a:r>
          </a:p>
          <a:p>
            <a:r>
              <a:rPr lang="en-US" sz="1200" dirty="0"/>
              <a:t>essentially the same thing as lists in Python</a:t>
            </a:r>
          </a:p>
        </p:txBody>
      </p:sp>
    </p:spTree>
    <p:extLst>
      <p:ext uri="{BB962C8B-B14F-4D97-AF65-F5344CB8AC3E}">
        <p14:creationId xmlns:p14="http://schemas.microsoft.com/office/powerpoint/2010/main" val="168971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Insert_middle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207478" y="2523925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47798" y="2893257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6539369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6539369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7120028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7120028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7276050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370624" y="254321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9601617" y="2912543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706214" y="343954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7895660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7895660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8476319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8476319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8632341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062505" y="343954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251951" y="331798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251951" y="331798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9832610" y="3574480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9832610" y="353232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988632" y="332287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9418796" y="343597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0612997" y="342058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F155-607C-A541-86E0-610C07192040}"/>
              </a:ext>
            </a:extLst>
          </p:cNvPr>
          <p:cNvSpPr/>
          <p:nvPr/>
        </p:nvSpPr>
        <p:spPr>
          <a:xfrm>
            <a:off x="5207478" y="331442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A9AA-5269-4646-82D0-71B779E351D2}"/>
              </a:ext>
            </a:extLst>
          </p:cNvPr>
          <p:cNvSpPr/>
          <p:nvPr/>
        </p:nvSpPr>
        <p:spPr>
          <a:xfrm>
            <a:off x="5207478" y="331442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7CB7B7-422A-DD48-86CE-4775C1FC4E55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>
            <a:off x="5788137" y="3574479"/>
            <a:ext cx="751232" cy="712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4D13B7-2B61-4140-8F85-E50DEABA93CA}"/>
              </a:ext>
            </a:extLst>
          </p:cNvPr>
          <p:cNvSpPr/>
          <p:nvPr/>
        </p:nvSpPr>
        <p:spPr>
          <a:xfrm>
            <a:off x="5788137" y="352875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2B962-5FD5-1849-B50D-9273F529FE85}"/>
              </a:ext>
            </a:extLst>
          </p:cNvPr>
          <p:cNvSpPr txBox="1"/>
          <p:nvPr/>
        </p:nvSpPr>
        <p:spPr>
          <a:xfrm>
            <a:off x="5944159" y="331931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E6A96-8E44-D641-B077-F702CF7ACBC2}"/>
              </a:ext>
            </a:extLst>
          </p:cNvPr>
          <p:cNvSpPr txBox="1"/>
          <p:nvPr/>
        </p:nvSpPr>
        <p:spPr>
          <a:xfrm>
            <a:off x="5374323" y="343241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B0337F0-EA04-B34E-90FE-EE2496892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49" y="1311821"/>
            <a:ext cx="3336948" cy="5059681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640879" y="4657211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8CB5D0B-B8BE-D24B-875C-452735F4270E}"/>
              </a:ext>
            </a:extLst>
          </p:cNvPr>
          <p:cNvSpPr txBox="1"/>
          <p:nvPr/>
        </p:nvSpPr>
        <p:spPr>
          <a:xfrm>
            <a:off x="6719025" y="2523925"/>
            <a:ext cx="49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75DB30-E653-D74B-85A4-EF0587B84D95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965247" y="2893257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574E6B6-A53A-9C4A-AFD4-EE3DF47E31BB}"/>
              </a:ext>
            </a:extLst>
          </p:cNvPr>
          <p:cNvSpPr txBox="1"/>
          <p:nvPr/>
        </p:nvSpPr>
        <p:spPr>
          <a:xfrm>
            <a:off x="7958844" y="2532126"/>
            <a:ext cx="69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022EA8A-EC10-2149-8A46-7B1D089A58AE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8308707" y="2901458"/>
            <a:ext cx="0" cy="3613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450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Insert_middle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207478" y="2523925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47798" y="2893257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6539369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6539369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7211468" y="3581603"/>
            <a:ext cx="64582" cy="120693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7120028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 rot="5130453">
            <a:off x="7143739" y="4008096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370624" y="254321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9601617" y="2912543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706214" y="343954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7895660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7895660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8476319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8476319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8632341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062505" y="343954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251951" y="331798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251951" y="331798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9832610" y="3574480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9832610" y="353232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988632" y="332287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9418796" y="343597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0612997" y="342058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F155-607C-A541-86E0-610C07192040}"/>
              </a:ext>
            </a:extLst>
          </p:cNvPr>
          <p:cNvSpPr/>
          <p:nvPr/>
        </p:nvSpPr>
        <p:spPr>
          <a:xfrm>
            <a:off x="5207478" y="331442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A9AA-5269-4646-82D0-71B779E351D2}"/>
              </a:ext>
            </a:extLst>
          </p:cNvPr>
          <p:cNvSpPr/>
          <p:nvPr/>
        </p:nvSpPr>
        <p:spPr>
          <a:xfrm>
            <a:off x="5207478" y="331442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7CB7B7-422A-DD48-86CE-4775C1FC4E55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>
            <a:off x="5788137" y="3574479"/>
            <a:ext cx="751232" cy="712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4D13B7-2B61-4140-8F85-E50DEABA93CA}"/>
              </a:ext>
            </a:extLst>
          </p:cNvPr>
          <p:cNvSpPr/>
          <p:nvPr/>
        </p:nvSpPr>
        <p:spPr>
          <a:xfrm>
            <a:off x="5788137" y="352875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2B962-5FD5-1849-B50D-9273F529FE85}"/>
              </a:ext>
            </a:extLst>
          </p:cNvPr>
          <p:cNvSpPr txBox="1"/>
          <p:nvPr/>
        </p:nvSpPr>
        <p:spPr>
          <a:xfrm>
            <a:off x="5944159" y="331931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E6A96-8E44-D641-B077-F702CF7ACBC2}"/>
              </a:ext>
            </a:extLst>
          </p:cNvPr>
          <p:cNvSpPr txBox="1"/>
          <p:nvPr/>
        </p:nvSpPr>
        <p:spPr>
          <a:xfrm>
            <a:off x="5374323" y="343241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B0337F0-EA04-B34E-90FE-EE2496892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49" y="1311821"/>
            <a:ext cx="3336948" cy="5059681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771508" y="4817197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7276050" y="452847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7276050" y="452847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2"/>
          </p:cNvCxnSpPr>
          <p:nvPr/>
        </p:nvCxnSpPr>
        <p:spPr>
          <a:xfrm flipV="1">
            <a:off x="7856709" y="478497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856709" y="474281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8012731" y="453336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7442895" y="464647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E9CAA1-ADE1-5541-8009-7DAA98D4BBA5}"/>
              </a:ext>
            </a:extLst>
          </p:cNvPr>
          <p:cNvSpPr txBox="1"/>
          <p:nvPr/>
        </p:nvSpPr>
        <p:spPr>
          <a:xfrm>
            <a:off x="8637096" y="4631081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CB5D0B-B8BE-D24B-875C-452735F4270E}"/>
              </a:ext>
            </a:extLst>
          </p:cNvPr>
          <p:cNvSpPr txBox="1"/>
          <p:nvPr/>
        </p:nvSpPr>
        <p:spPr>
          <a:xfrm>
            <a:off x="6719025" y="2523925"/>
            <a:ext cx="49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75DB30-E653-D74B-85A4-EF0587B84D95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965247" y="2893257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574E6B6-A53A-9C4A-AFD4-EE3DF47E31BB}"/>
              </a:ext>
            </a:extLst>
          </p:cNvPr>
          <p:cNvSpPr txBox="1"/>
          <p:nvPr/>
        </p:nvSpPr>
        <p:spPr>
          <a:xfrm>
            <a:off x="7958844" y="2532126"/>
            <a:ext cx="69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022EA8A-EC10-2149-8A46-7B1D089A58AE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8308707" y="2901458"/>
            <a:ext cx="0" cy="3613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72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Insert_middle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207478" y="2523925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47798" y="2893257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6539369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6539369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7211468" y="3581603"/>
            <a:ext cx="64582" cy="120693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7120028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 rot="5130453">
            <a:off x="7143739" y="4008096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370624" y="254321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9601617" y="2912543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706214" y="343954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7895660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7895660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8476319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8476319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8632341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062505" y="343954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251951" y="331798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251951" y="331798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9832610" y="3574480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9832610" y="353232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988632" y="332287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9418796" y="343597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0612997" y="342058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F155-607C-A541-86E0-610C07192040}"/>
              </a:ext>
            </a:extLst>
          </p:cNvPr>
          <p:cNvSpPr/>
          <p:nvPr/>
        </p:nvSpPr>
        <p:spPr>
          <a:xfrm>
            <a:off x="5207478" y="331442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A9AA-5269-4646-82D0-71B779E351D2}"/>
              </a:ext>
            </a:extLst>
          </p:cNvPr>
          <p:cNvSpPr/>
          <p:nvPr/>
        </p:nvSpPr>
        <p:spPr>
          <a:xfrm>
            <a:off x="5207478" y="331442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7CB7B7-422A-DD48-86CE-4775C1FC4E55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>
            <a:off x="5788137" y="3574479"/>
            <a:ext cx="751232" cy="712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4D13B7-2B61-4140-8F85-E50DEABA93CA}"/>
              </a:ext>
            </a:extLst>
          </p:cNvPr>
          <p:cNvSpPr/>
          <p:nvPr/>
        </p:nvSpPr>
        <p:spPr>
          <a:xfrm>
            <a:off x="5788137" y="352875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2B962-5FD5-1849-B50D-9273F529FE85}"/>
              </a:ext>
            </a:extLst>
          </p:cNvPr>
          <p:cNvSpPr txBox="1"/>
          <p:nvPr/>
        </p:nvSpPr>
        <p:spPr>
          <a:xfrm>
            <a:off x="5944159" y="331931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E6A96-8E44-D641-B077-F702CF7ACBC2}"/>
              </a:ext>
            </a:extLst>
          </p:cNvPr>
          <p:cNvSpPr txBox="1"/>
          <p:nvPr/>
        </p:nvSpPr>
        <p:spPr>
          <a:xfrm>
            <a:off x="5374323" y="343241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B0337F0-EA04-B34E-90FE-EE2496892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49" y="1311821"/>
            <a:ext cx="3336948" cy="5059681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955841" y="5017184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7276050" y="452847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7276050" y="452847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3"/>
            <a:endCxn id="19" idx="1"/>
          </p:cNvCxnSpPr>
          <p:nvPr/>
        </p:nvCxnSpPr>
        <p:spPr>
          <a:xfrm flipV="1">
            <a:off x="7870100" y="3581604"/>
            <a:ext cx="25560" cy="1239258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856709" y="474281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 rot="16200000">
            <a:off x="7544800" y="402815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7442895" y="464647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CB5D0B-B8BE-D24B-875C-452735F4270E}"/>
              </a:ext>
            </a:extLst>
          </p:cNvPr>
          <p:cNvSpPr txBox="1"/>
          <p:nvPr/>
        </p:nvSpPr>
        <p:spPr>
          <a:xfrm>
            <a:off x="6719025" y="2523925"/>
            <a:ext cx="49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75DB30-E653-D74B-85A4-EF0587B84D95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965247" y="2893257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574E6B6-A53A-9C4A-AFD4-EE3DF47E31BB}"/>
              </a:ext>
            </a:extLst>
          </p:cNvPr>
          <p:cNvSpPr txBox="1"/>
          <p:nvPr/>
        </p:nvSpPr>
        <p:spPr>
          <a:xfrm>
            <a:off x="7958844" y="2532126"/>
            <a:ext cx="69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022EA8A-EC10-2149-8A46-7B1D089A58AE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8308707" y="2901458"/>
            <a:ext cx="0" cy="3613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340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Insert_middle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4503919" y="2526767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844239" y="2896099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835810" y="332438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835810" y="332438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6507909" y="3584445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6416469" y="353872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6553803" y="333204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10022286" y="256075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0253279" y="2930090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002655" y="344238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8547322" y="3339092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8547322" y="3339092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9127981" y="3595589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9127981" y="3553430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9284003" y="334398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714167" y="345708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903613" y="3335530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903613" y="3335530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10484272" y="3592027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10484272" y="3549868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10640294" y="334041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10070458" y="34535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1264659" y="3438136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F155-607C-A541-86E0-610C07192040}"/>
              </a:ext>
            </a:extLst>
          </p:cNvPr>
          <p:cNvSpPr/>
          <p:nvPr/>
        </p:nvSpPr>
        <p:spPr>
          <a:xfrm>
            <a:off x="4503919" y="331726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A9AA-5269-4646-82D0-71B779E351D2}"/>
              </a:ext>
            </a:extLst>
          </p:cNvPr>
          <p:cNvSpPr/>
          <p:nvPr/>
        </p:nvSpPr>
        <p:spPr>
          <a:xfrm>
            <a:off x="4503919" y="331726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7CB7B7-422A-DD48-86CE-4775C1FC4E55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>
            <a:off x="5084578" y="3577321"/>
            <a:ext cx="751232" cy="712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4D13B7-2B61-4140-8F85-E50DEABA93CA}"/>
              </a:ext>
            </a:extLst>
          </p:cNvPr>
          <p:cNvSpPr/>
          <p:nvPr/>
        </p:nvSpPr>
        <p:spPr>
          <a:xfrm>
            <a:off x="5084578" y="353160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2B962-5FD5-1849-B50D-9273F529FE85}"/>
              </a:ext>
            </a:extLst>
          </p:cNvPr>
          <p:cNvSpPr txBox="1"/>
          <p:nvPr/>
        </p:nvSpPr>
        <p:spPr>
          <a:xfrm>
            <a:off x="5240600" y="332215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E6A96-8E44-D641-B077-F702CF7ACBC2}"/>
              </a:ext>
            </a:extLst>
          </p:cNvPr>
          <p:cNvSpPr txBox="1"/>
          <p:nvPr/>
        </p:nvSpPr>
        <p:spPr>
          <a:xfrm>
            <a:off x="4670764" y="343525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B0337F0-EA04-B34E-90FE-EE2496892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49" y="1311821"/>
            <a:ext cx="3336948" cy="5059681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413974" y="6304118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7190867" y="33296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7190867" y="33296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6"/>
            <a:endCxn id="19" idx="1"/>
          </p:cNvCxnSpPr>
          <p:nvPr/>
        </p:nvCxnSpPr>
        <p:spPr>
          <a:xfrm>
            <a:off x="7862966" y="3589719"/>
            <a:ext cx="684356" cy="9432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771526" y="35439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884231" y="334900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7357712" y="34476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7B291A-5CB8-3849-873A-1C278948AB6A}"/>
              </a:ext>
            </a:extLst>
          </p:cNvPr>
          <p:cNvSpPr txBox="1"/>
          <p:nvPr/>
        </p:nvSpPr>
        <p:spPr>
          <a:xfrm>
            <a:off x="9317182" y="6124059"/>
            <a:ext cx="2484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Complexity: O(n)</a:t>
            </a:r>
          </a:p>
        </p:txBody>
      </p:sp>
    </p:spTree>
    <p:extLst>
      <p:ext uri="{BB962C8B-B14F-4D97-AF65-F5344CB8AC3E}">
        <p14:creationId xmlns:p14="http://schemas.microsoft.com/office/powerpoint/2010/main" val="417477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BB2E9-CA3B-7440-9BCE-0998F4D3B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549275"/>
            <a:ext cx="9217026" cy="38645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9600" dirty="0"/>
              <a:t>Deletion</a:t>
            </a:r>
          </a:p>
        </p:txBody>
      </p:sp>
    </p:spTree>
    <p:extLst>
      <p:ext uri="{BB962C8B-B14F-4D97-AF65-F5344CB8AC3E}">
        <p14:creationId xmlns:p14="http://schemas.microsoft.com/office/powerpoint/2010/main" val="27537685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Delete_front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4503919" y="2526767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844239" y="2896099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835810" y="332438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835810" y="332438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6507909" y="3584445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6416469" y="353872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6553803" y="333204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10022286" y="256075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0253279" y="2930090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002655" y="344238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8547322" y="3339092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8547322" y="3339092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9127981" y="3595589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9127981" y="3553430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9284003" y="334398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714167" y="345708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903613" y="3335530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903613" y="3335530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10484272" y="3592027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10484272" y="3549868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10640294" y="334041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10070458" y="34535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1264659" y="3438136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F155-607C-A541-86E0-610C07192040}"/>
              </a:ext>
            </a:extLst>
          </p:cNvPr>
          <p:cNvSpPr/>
          <p:nvPr/>
        </p:nvSpPr>
        <p:spPr>
          <a:xfrm>
            <a:off x="4503919" y="331726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A9AA-5269-4646-82D0-71B779E351D2}"/>
              </a:ext>
            </a:extLst>
          </p:cNvPr>
          <p:cNvSpPr/>
          <p:nvPr/>
        </p:nvSpPr>
        <p:spPr>
          <a:xfrm>
            <a:off x="4503919" y="331726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7CB7B7-422A-DD48-86CE-4775C1FC4E55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>
            <a:off x="5084578" y="3577321"/>
            <a:ext cx="751232" cy="712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4D13B7-2B61-4140-8F85-E50DEABA93CA}"/>
              </a:ext>
            </a:extLst>
          </p:cNvPr>
          <p:cNvSpPr/>
          <p:nvPr/>
        </p:nvSpPr>
        <p:spPr>
          <a:xfrm>
            <a:off x="5084578" y="353160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2B962-5FD5-1849-B50D-9273F529FE85}"/>
              </a:ext>
            </a:extLst>
          </p:cNvPr>
          <p:cNvSpPr txBox="1"/>
          <p:nvPr/>
        </p:nvSpPr>
        <p:spPr>
          <a:xfrm>
            <a:off x="5240600" y="332215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E6A96-8E44-D641-B077-F702CF7ACBC2}"/>
              </a:ext>
            </a:extLst>
          </p:cNvPr>
          <p:cNvSpPr txBox="1"/>
          <p:nvPr/>
        </p:nvSpPr>
        <p:spPr>
          <a:xfrm>
            <a:off x="4670764" y="343525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7190867" y="33296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7190867" y="33296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6"/>
            <a:endCxn id="19" idx="1"/>
          </p:cNvCxnSpPr>
          <p:nvPr/>
        </p:nvCxnSpPr>
        <p:spPr>
          <a:xfrm>
            <a:off x="7862966" y="3589719"/>
            <a:ext cx="684356" cy="9432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771526" y="35439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884231" y="334900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7357712" y="34476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B9525A-E475-8143-A39D-969C751C3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20" y="1331027"/>
            <a:ext cx="3436287" cy="5049239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019618" y="6124059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244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Delete_front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4503919" y="2526767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844239" y="2896099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835810" y="332438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835810" y="332438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6507909" y="3584445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6416469" y="353872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6553803" y="333204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10022286" y="256075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0253279" y="2930090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002655" y="344238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8547322" y="3339092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8547322" y="3339092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9127981" y="3595589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9127981" y="3553430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9284003" y="334398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714167" y="345708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903613" y="3335530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903613" y="3335530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10484272" y="3592027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10484272" y="3549868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10640294" y="334041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10070458" y="34535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1264659" y="3438136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F155-607C-A541-86E0-610C07192040}"/>
              </a:ext>
            </a:extLst>
          </p:cNvPr>
          <p:cNvSpPr/>
          <p:nvPr/>
        </p:nvSpPr>
        <p:spPr>
          <a:xfrm>
            <a:off x="4503919" y="331726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A9AA-5269-4646-82D0-71B779E351D2}"/>
              </a:ext>
            </a:extLst>
          </p:cNvPr>
          <p:cNvSpPr/>
          <p:nvPr/>
        </p:nvSpPr>
        <p:spPr>
          <a:xfrm>
            <a:off x="4503919" y="331726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7CB7B7-422A-DD48-86CE-4775C1FC4E55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>
            <a:off x="5084578" y="3577321"/>
            <a:ext cx="751232" cy="712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4D13B7-2B61-4140-8F85-E50DEABA93CA}"/>
              </a:ext>
            </a:extLst>
          </p:cNvPr>
          <p:cNvSpPr/>
          <p:nvPr/>
        </p:nvSpPr>
        <p:spPr>
          <a:xfrm>
            <a:off x="5084578" y="353160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2B962-5FD5-1849-B50D-9273F529FE85}"/>
              </a:ext>
            </a:extLst>
          </p:cNvPr>
          <p:cNvSpPr txBox="1"/>
          <p:nvPr/>
        </p:nvSpPr>
        <p:spPr>
          <a:xfrm>
            <a:off x="5240600" y="332215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E6A96-8E44-D641-B077-F702CF7ACBC2}"/>
              </a:ext>
            </a:extLst>
          </p:cNvPr>
          <p:cNvSpPr txBox="1"/>
          <p:nvPr/>
        </p:nvSpPr>
        <p:spPr>
          <a:xfrm>
            <a:off x="4670764" y="343525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7190867" y="33296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7190867" y="33296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6"/>
            <a:endCxn id="19" idx="1"/>
          </p:cNvCxnSpPr>
          <p:nvPr/>
        </p:nvCxnSpPr>
        <p:spPr>
          <a:xfrm>
            <a:off x="7862966" y="3589719"/>
            <a:ext cx="684356" cy="9432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771526" y="35439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884231" y="334900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7357712" y="34476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B9525A-E475-8143-A39D-969C751C3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20" y="1331027"/>
            <a:ext cx="3436287" cy="5049239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522538" y="4468995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5C187C9-188F-914C-B2EB-EB7E26EEDC60}"/>
              </a:ext>
            </a:extLst>
          </p:cNvPr>
          <p:cNvSpPr txBox="1"/>
          <p:nvPr/>
        </p:nvSpPr>
        <p:spPr>
          <a:xfrm>
            <a:off x="5155171" y="2526767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1E0903D-116D-2A4E-854F-9C80074908F9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5130299" y="2896099"/>
            <a:ext cx="365192" cy="3842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2679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Delete_front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909097" y="2560758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49417" y="2930090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835810" y="332438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835810" y="332438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6507909" y="3584445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6416469" y="353872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6553803" y="333204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10022286" y="256075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0253279" y="2930090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002655" y="344238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8547322" y="3339092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8547322" y="3339092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9127981" y="3595589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9127981" y="3553430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9284003" y="334398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714167" y="345708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903613" y="3335530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903613" y="3335530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10484272" y="3592027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10484272" y="3549868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10640294" y="334041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10070458" y="34535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1264659" y="3438136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F155-607C-A541-86E0-610C07192040}"/>
              </a:ext>
            </a:extLst>
          </p:cNvPr>
          <p:cNvSpPr/>
          <p:nvPr/>
        </p:nvSpPr>
        <p:spPr>
          <a:xfrm>
            <a:off x="4503919" y="331726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A9AA-5269-4646-82D0-71B779E351D2}"/>
              </a:ext>
            </a:extLst>
          </p:cNvPr>
          <p:cNvSpPr/>
          <p:nvPr/>
        </p:nvSpPr>
        <p:spPr>
          <a:xfrm>
            <a:off x="4503919" y="331726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7CB7B7-422A-DD48-86CE-4775C1FC4E55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>
            <a:off x="5084578" y="3577321"/>
            <a:ext cx="751232" cy="712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4D13B7-2B61-4140-8F85-E50DEABA93CA}"/>
              </a:ext>
            </a:extLst>
          </p:cNvPr>
          <p:cNvSpPr/>
          <p:nvPr/>
        </p:nvSpPr>
        <p:spPr>
          <a:xfrm>
            <a:off x="5084578" y="353160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2B962-5FD5-1849-B50D-9273F529FE85}"/>
              </a:ext>
            </a:extLst>
          </p:cNvPr>
          <p:cNvSpPr txBox="1"/>
          <p:nvPr/>
        </p:nvSpPr>
        <p:spPr>
          <a:xfrm>
            <a:off x="5240600" y="332215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E6A96-8E44-D641-B077-F702CF7ACBC2}"/>
              </a:ext>
            </a:extLst>
          </p:cNvPr>
          <p:cNvSpPr txBox="1"/>
          <p:nvPr/>
        </p:nvSpPr>
        <p:spPr>
          <a:xfrm>
            <a:off x="4670764" y="343525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7190867" y="33296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7190867" y="33296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6"/>
            <a:endCxn id="19" idx="1"/>
          </p:cNvCxnSpPr>
          <p:nvPr/>
        </p:nvCxnSpPr>
        <p:spPr>
          <a:xfrm>
            <a:off x="7862966" y="3589719"/>
            <a:ext cx="684356" cy="9432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771526" y="35439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884231" y="334900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7357712" y="34476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B9525A-E475-8143-A39D-969C751C3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20" y="1331027"/>
            <a:ext cx="3436287" cy="5049239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3378651" y="4642731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5C187C9-188F-914C-B2EB-EB7E26EEDC60}"/>
              </a:ext>
            </a:extLst>
          </p:cNvPr>
          <p:cNvSpPr txBox="1"/>
          <p:nvPr/>
        </p:nvSpPr>
        <p:spPr>
          <a:xfrm>
            <a:off x="5155171" y="2526767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1E0903D-116D-2A4E-854F-9C80074908F9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5130299" y="2896099"/>
            <a:ext cx="365192" cy="3842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859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Delete_front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909097" y="2560758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49417" y="2930090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835810" y="332438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835810" y="332438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6507909" y="3584445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6416469" y="353872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6553803" y="333204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10022286" y="256075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0253279" y="2930090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002655" y="344238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8547322" y="3339092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8547322" y="3339092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9127981" y="3595589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9127981" y="3553430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9284003" y="334398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714167" y="345708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903613" y="3335530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903613" y="3335530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10484272" y="3592027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10484272" y="3549868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10640294" y="334041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10070458" y="34535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1264659" y="3438136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F155-607C-A541-86E0-610C07192040}"/>
              </a:ext>
            </a:extLst>
          </p:cNvPr>
          <p:cNvSpPr/>
          <p:nvPr/>
        </p:nvSpPr>
        <p:spPr>
          <a:xfrm>
            <a:off x="4503919" y="331726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A9AA-5269-4646-82D0-71B779E351D2}"/>
              </a:ext>
            </a:extLst>
          </p:cNvPr>
          <p:cNvSpPr/>
          <p:nvPr/>
        </p:nvSpPr>
        <p:spPr>
          <a:xfrm>
            <a:off x="4503919" y="331726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7CB7B7-422A-DD48-86CE-4775C1FC4E55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>
            <a:off x="5084578" y="3577321"/>
            <a:ext cx="751232" cy="712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4D13B7-2B61-4140-8F85-E50DEABA93CA}"/>
              </a:ext>
            </a:extLst>
          </p:cNvPr>
          <p:cNvSpPr/>
          <p:nvPr/>
        </p:nvSpPr>
        <p:spPr>
          <a:xfrm>
            <a:off x="5084578" y="353160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2B962-5FD5-1849-B50D-9273F529FE85}"/>
              </a:ext>
            </a:extLst>
          </p:cNvPr>
          <p:cNvSpPr txBox="1"/>
          <p:nvPr/>
        </p:nvSpPr>
        <p:spPr>
          <a:xfrm>
            <a:off x="5240600" y="332215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E6A96-8E44-D641-B077-F702CF7ACBC2}"/>
              </a:ext>
            </a:extLst>
          </p:cNvPr>
          <p:cNvSpPr txBox="1"/>
          <p:nvPr/>
        </p:nvSpPr>
        <p:spPr>
          <a:xfrm>
            <a:off x="4670764" y="343525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7190867" y="33296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7190867" y="33296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6"/>
            <a:endCxn id="19" idx="1"/>
          </p:cNvCxnSpPr>
          <p:nvPr/>
        </p:nvCxnSpPr>
        <p:spPr>
          <a:xfrm>
            <a:off x="7862966" y="3589719"/>
            <a:ext cx="684356" cy="9432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771526" y="35439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884231" y="334900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7357712" y="34476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B9525A-E475-8143-A39D-969C751C3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20" y="1331027"/>
            <a:ext cx="3436287" cy="5049239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1842459" y="4816467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4624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Delete_front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909097" y="2560758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49417" y="2930090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835810" y="332438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835810" y="332438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6507909" y="3584445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6416469" y="353872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6553803" y="333204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10022286" y="256075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0253279" y="2930090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002655" y="344238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8547322" y="3339092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8547322" y="3339092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9127981" y="3595589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9127981" y="3553430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9284003" y="334398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714167" y="345708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903613" y="3335530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903613" y="3335530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10484272" y="3592027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10484272" y="3549868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10640294" y="334041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10070458" y="34535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1264659" y="3438136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F155-607C-A541-86E0-610C07192040}"/>
              </a:ext>
            </a:extLst>
          </p:cNvPr>
          <p:cNvSpPr/>
          <p:nvPr/>
        </p:nvSpPr>
        <p:spPr>
          <a:xfrm>
            <a:off x="4503919" y="331726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A9AA-5269-4646-82D0-71B779E351D2}"/>
              </a:ext>
            </a:extLst>
          </p:cNvPr>
          <p:cNvSpPr/>
          <p:nvPr/>
        </p:nvSpPr>
        <p:spPr>
          <a:xfrm>
            <a:off x="4503919" y="331726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7CB7B7-422A-DD48-86CE-4775C1FC4E55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>
            <a:off x="5084578" y="3577321"/>
            <a:ext cx="751232" cy="712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4D13B7-2B61-4140-8F85-E50DEABA93CA}"/>
              </a:ext>
            </a:extLst>
          </p:cNvPr>
          <p:cNvSpPr/>
          <p:nvPr/>
        </p:nvSpPr>
        <p:spPr>
          <a:xfrm>
            <a:off x="5084578" y="353160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2B962-5FD5-1849-B50D-9273F529FE85}"/>
              </a:ext>
            </a:extLst>
          </p:cNvPr>
          <p:cNvSpPr txBox="1"/>
          <p:nvPr/>
        </p:nvSpPr>
        <p:spPr>
          <a:xfrm>
            <a:off x="5240600" y="332215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E6A96-8E44-D641-B077-F702CF7ACBC2}"/>
              </a:ext>
            </a:extLst>
          </p:cNvPr>
          <p:cNvSpPr txBox="1"/>
          <p:nvPr/>
        </p:nvSpPr>
        <p:spPr>
          <a:xfrm>
            <a:off x="4670764" y="343525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7190867" y="33296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7190867" y="33296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6"/>
            <a:endCxn id="19" idx="1"/>
          </p:cNvCxnSpPr>
          <p:nvPr/>
        </p:nvCxnSpPr>
        <p:spPr>
          <a:xfrm>
            <a:off x="7862966" y="3589719"/>
            <a:ext cx="684356" cy="9432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771526" y="35439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884231" y="334900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7357712" y="34476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B9525A-E475-8143-A39D-969C751C3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20" y="1331027"/>
            <a:ext cx="3436287" cy="5049239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1842459" y="4816467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210BB1-B30E-1539-CCF2-3386B9F2611E}"/>
              </a:ext>
            </a:extLst>
          </p:cNvPr>
          <p:cNvSpPr txBox="1"/>
          <p:nvPr/>
        </p:nvSpPr>
        <p:spPr>
          <a:xfrm>
            <a:off x="4180524" y="5048202"/>
            <a:ext cx="7871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Technically you don’t need to “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del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temp</a:t>
            </a:r>
            <a:r>
              <a:rPr lang="en-US" dirty="0"/>
              <a:t>” because has garbage collection, </a:t>
            </a:r>
          </a:p>
          <a:p>
            <a:r>
              <a:rPr lang="en-US" dirty="0"/>
              <a:t>meaning it will automatically delete temp once the function call is deallocated </a:t>
            </a:r>
          </a:p>
          <a:p>
            <a:r>
              <a:rPr lang="en-US" dirty="0"/>
              <a:t>from the call stack.  In other languages like C/C++ you would need to delete temp.</a:t>
            </a:r>
          </a:p>
        </p:txBody>
      </p:sp>
    </p:spTree>
    <p:extLst>
      <p:ext uri="{BB962C8B-B14F-4D97-AF65-F5344CB8AC3E}">
        <p14:creationId xmlns:p14="http://schemas.microsoft.com/office/powerpoint/2010/main" val="257791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11365-AA63-4141-BB4D-F1E40DC9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 Complexities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4967C6B-1827-FB48-9763-05C86A565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153945"/>
              </p:ext>
            </p:extLst>
          </p:nvPr>
        </p:nvGraphicFramePr>
        <p:xfrm>
          <a:off x="2032000" y="2243666"/>
          <a:ext cx="8128000" cy="37084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886805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018618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697394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82568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Linked Lists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Python Lists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 Arrays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235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front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860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360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middle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31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end </a:t>
                      </a:r>
                      <a:r>
                        <a:rPr lang="en-US" sz="1200" b="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(Append)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95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 front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55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 middle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915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 end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9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Access element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4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0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Length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3688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59E2A39-18AF-4D44-A80B-ED0839D9A43E}"/>
              </a:ext>
            </a:extLst>
          </p:cNvPr>
          <p:cNvSpPr txBox="1"/>
          <p:nvPr/>
        </p:nvSpPr>
        <p:spPr>
          <a:xfrm>
            <a:off x="5292895" y="1681220"/>
            <a:ext cx="1606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Average Case</a:t>
            </a:r>
          </a:p>
        </p:txBody>
      </p:sp>
    </p:spTree>
    <p:extLst>
      <p:ext uri="{BB962C8B-B14F-4D97-AF65-F5344CB8AC3E}">
        <p14:creationId xmlns:p14="http://schemas.microsoft.com/office/powerpoint/2010/main" val="3732084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Delete_front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909097" y="2560758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49417" y="2930090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835810" y="332438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835810" y="332438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6507909" y="3584445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6416469" y="353872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6553803" y="333204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10022286" y="256075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0253279" y="2930090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002655" y="344238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8547322" y="3339092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8547322" y="3339092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9127981" y="3595589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9127981" y="3553430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9284003" y="334398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714167" y="345708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903613" y="3335530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903613" y="3335530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10484272" y="3592027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10484272" y="3549868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10640294" y="334041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10070458" y="34535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1264659" y="3438136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7190867" y="33296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7190867" y="33296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6"/>
            <a:endCxn id="19" idx="1"/>
          </p:cNvCxnSpPr>
          <p:nvPr/>
        </p:nvCxnSpPr>
        <p:spPr>
          <a:xfrm>
            <a:off x="7862966" y="3589719"/>
            <a:ext cx="684356" cy="9432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771526" y="35439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884231" y="334900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7357712" y="34476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B9525A-E475-8143-A39D-969C751C3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20" y="1331027"/>
            <a:ext cx="3436287" cy="5049239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1825526" y="6281200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5384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Deallocation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15A66E-75BF-604D-84B0-7D17A340B2EB}"/>
              </a:ext>
            </a:extLst>
          </p:cNvPr>
          <p:cNvSpPr txBox="1"/>
          <p:nvPr/>
        </p:nvSpPr>
        <p:spPr>
          <a:xfrm>
            <a:off x="1557274" y="163811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7DC6CE38-3EA6-8A42-A4A3-DDF896594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622703"/>
              </p:ext>
            </p:extLst>
          </p:nvPr>
        </p:nvGraphicFramePr>
        <p:xfrm>
          <a:off x="5772152" y="1716737"/>
          <a:ext cx="1728216" cy="1528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8216">
                  <a:extLst>
                    <a:ext uri="{9D8B030D-6E8A-4147-A177-3AD203B41FA5}">
                      <a16:colId xmlns:a16="http://schemas.microsoft.com/office/drawing/2014/main" val="2268535500"/>
                    </a:ext>
                  </a:extLst>
                </a:gridCol>
              </a:tblGrid>
              <a:tr h="44400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003594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567831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main()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693966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18D936C8-F5ED-B94E-9C62-F49F71217C4C}"/>
              </a:ext>
            </a:extLst>
          </p:cNvPr>
          <p:cNvSpPr/>
          <p:nvPr/>
        </p:nvSpPr>
        <p:spPr>
          <a:xfrm>
            <a:off x="8776173" y="1197918"/>
            <a:ext cx="2706624" cy="2578608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8210637-6CA7-7441-910B-77AE7F9C7F75}"/>
              </a:ext>
            </a:extLst>
          </p:cNvPr>
          <p:cNvSpPr/>
          <p:nvPr/>
        </p:nvSpPr>
        <p:spPr>
          <a:xfrm>
            <a:off x="9631292" y="2402082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B5CDEA-0186-AA46-9988-74B8139A3062}"/>
              </a:ext>
            </a:extLst>
          </p:cNvPr>
          <p:cNvSpPr/>
          <p:nvPr/>
        </p:nvSpPr>
        <p:spPr>
          <a:xfrm>
            <a:off x="9631292" y="2402082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797778B-6BC6-154E-9742-CA5EBB8AEA02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10211951" y="2662140"/>
            <a:ext cx="751232" cy="712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F26858F1-0060-4E47-BB2A-F28544421CB3}"/>
              </a:ext>
            </a:extLst>
          </p:cNvPr>
          <p:cNvSpPr/>
          <p:nvPr/>
        </p:nvSpPr>
        <p:spPr>
          <a:xfrm>
            <a:off x="10211951" y="2616420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A241B4-976E-8043-9702-AB39212FCFC7}"/>
              </a:ext>
            </a:extLst>
          </p:cNvPr>
          <p:cNvSpPr txBox="1"/>
          <p:nvPr/>
        </p:nvSpPr>
        <p:spPr>
          <a:xfrm>
            <a:off x="10367973" y="240697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7418139-00C7-8745-802E-AD6DAADA26B5}"/>
              </a:ext>
            </a:extLst>
          </p:cNvPr>
          <p:cNvSpPr txBox="1"/>
          <p:nvPr/>
        </p:nvSpPr>
        <p:spPr>
          <a:xfrm>
            <a:off x="9798137" y="252007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49F41EF-55E6-1B4F-B04E-8DFA8C042066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7431661" y="2662140"/>
            <a:ext cx="219963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7AC9580-1A24-6F44-A033-BE6AD1034F34}"/>
              </a:ext>
            </a:extLst>
          </p:cNvPr>
          <p:cNvSpPr txBox="1"/>
          <p:nvPr/>
        </p:nvSpPr>
        <p:spPr>
          <a:xfrm>
            <a:off x="9789507" y="1339665"/>
            <a:ext cx="67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3E5916-E3A5-8941-8D3C-BF09CB66AD6B}"/>
              </a:ext>
            </a:extLst>
          </p:cNvPr>
          <p:cNvSpPr txBox="1"/>
          <p:nvPr/>
        </p:nvSpPr>
        <p:spPr>
          <a:xfrm>
            <a:off x="6297866" y="128445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54C8806-444B-4E4D-BF8E-060AD964C638}"/>
              </a:ext>
            </a:extLst>
          </p:cNvPr>
          <p:cNvSpPr txBox="1"/>
          <p:nvPr/>
        </p:nvSpPr>
        <p:spPr>
          <a:xfrm>
            <a:off x="5998995" y="2157611"/>
            <a:ext cx="1501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delete_front</a:t>
            </a:r>
            <a:r>
              <a:rPr lang="en-US" dirty="0"/>
              <a:t>()</a:t>
            </a:r>
          </a:p>
          <a:p>
            <a:pPr algn="r"/>
            <a:r>
              <a:rPr lang="en-US" dirty="0"/>
              <a:t>temp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B02FC2A-01BD-C14D-9B49-8FDBB76DBD3D}"/>
              </a:ext>
            </a:extLst>
          </p:cNvPr>
          <p:cNvSpPr txBox="1"/>
          <p:nvPr/>
        </p:nvSpPr>
        <p:spPr>
          <a:xfrm>
            <a:off x="1557274" y="4201859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</a:p>
        </p:txBody>
      </p:sp>
      <p:pic>
        <p:nvPicPr>
          <p:cNvPr id="70" name="Picture 69" descr="Text&#10;&#10;Description automatically generated">
            <a:extLst>
              <a:ext uri="{FF2B5EF4-FFF2-40B4-BE49-F238E27FC236}">
                <a16:creationId xmlns:a16="http://schemas.microsoft.com/office/drawing/2014/main" id="{795442C7-EB38-0F42-A311-009127672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274" y="4718495"/>
            <a:ext cx="3060700" cy="903157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8A27A60-6F81-F24D-BFC9-4495591E636C}"/>
              </a:ext>
            </a:extLst>
          </p:cNvPr>
          <p:cNvCxnSpPr>
            <a:cxnSpLocks/>
          </p:cNvCxnSpPr>
          <p:nvPr/>
        </p:nvCxnSpPr>
        <p:spPr>
          <a:xfrm>
            <a:off x="1833506" y="5437330"/>
            <a:ext cx="12937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Table 11">
            <a:extLst>
              <a:ext uri="{FF2B5EF4-FFF2-40B4-BE49-F238E27FC236}">
                <a16:creationId xmlns:a16="http://schemas.microsoft.com/office/drawing/2014/main" id="{19245AB6-6CE5-5E41-A2D9-FB573B832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941435"/>
              </p:ext>
            </p:extLst>
          </p:nvPr>
        </p:nvGraphicFramePr>
        <p:xfrm>
          <a:off x="5772152" y="4477165"/>
          <a:ext cx="1728216" cy="1528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8216">
                  <a:extLst>
                    <a:ext uri="{9D8B030D-6E8A-4147-A177-3AD203B41FA5}">
                      <a16:colId xmlns:a16="http://schemas.microsoft.com/office/drawing/2014/main" val="2268535500"/>
                    </a:ext>
                  </a:extLst>
                </a:gridCol>
              </a:tblGrid>
              <a:tr h="44400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003594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567831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main()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693966"/>
                  </a:ext>
                </a:extLst>
              </a:tr>
            </a:tbl>
          </a:graphicData>
        </a:graphic>
      </p:graphicFrame>
      <p:sp>
        <p:nvSpPr>
          <p:cNvPr id="78" name="Oval 77">
            <a:extLst>
              <a:ext uri="{FF2B5EF4-FFF2-40B4-BE49-F238E27FC236}">
                <a16:creationId xmlns:a16="http://schemas.microsoft.com/office/drawing/2014/main" id="{4657C1D6-D37B-A54E-97DD-13D64D11CB98}"/>
              </a:ext>
            </a:extLst>
          </p:cNvPr>
          <p:cNvSpPr/>
          <p:nvPr/>
        </p:nvSpPr>
        <p:spPr>
          <a:xfrm>
            <a:off x="8776173" y="3958346"/>
            <a:ext cx="2706624" cy="2578608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11F0532-A125-6044-9C22-967E95058BBD}"/>
              </a:ext>
            </a:extLst>
          </p:cNvPr>
          <p:cNvSpPr/>
          <p:nvPr/>
        </p:nvSpPr>
        <p:spPr>
          <a:xfrm>
            <a:off x="9631292" y="5162510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9ACB982-4764-AB49-B9C6-FD176BB8D957}"/>
              </a:ext>
            </a:extLst>
          </p:cNvPr>
          <p:cNvSpPr/>
          <p:nvPr/>
        </p:nvSpPr>
        <p:spPr>
          <a:xfrm>
            <a:off x="9631292" y="5162510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BE377F4-048D-B54E-80A0-FB70B347973E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10211951" y="5422568"/>
            <a:ext cx="751232" cy="712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29101BB5-7B13-D54F-9E63-5E5403396023}"/>
              </a:ext>
            </a:extLst>
          </p:cNvPr>
          <p:cNvSpPr/>
          <p:nvPr/>
        </p:nvSpPr>
        <p:spPr>
          <a:xfrm>
            <a:off x="10211951" y="5376848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F7BD023-6616-2448-9A2C-264CDED79E24}"/>
              </a:ext>
            </a:extLst>
          </p:cNvPr>
          <p:cNvSpPr txBox="1"/>
          <p:nvPr/>
        </p:nvSpPr>
        <p:spPr>
          <a:xfrm>
            <a:off x="10367973" y="516739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266B1D2-DEB7-694A-9514-614C285E9A15}"/>
              </a:ext>
            </a:extLst>
          </p:cNvPr>
          <p:cNvSpPr txBox="1"/>
          <p:nvPr/>
        </p:nvSpPr>
        <p:spPr>
          <a:xfrm>
            <a:off x="9798137" y="528050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83EE32F-EA36-E849-8D76-607035B12E13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7431661" y="5422568"/>
            <a:ext cx="219963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2B3CE8C-4798-6D42-B957-83A52D5038A5}"/>
              </a:ext>
            </a:extLst>
          </p:cNvPr>
          <p:cNvSpPr txBox="1"/>
          <p:nvPr/>
        </p:nvSpPr>
        <p:spPr>
          <a:xfrm>
            <a:off x="9789507" y="4100093"/>
            <a:ext cx="67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1091D96-46CB-7B40-B34E-E3627AAC1B1B}"/>
              </a:ext>
            </a:extLst>
          </p:cNvPr>
          <p:cNvSpPr txBox="1"/>
          <p:nvPr/>
        </p:nvSpPr>
        <p:spPr>
          <a:xfrm>
            <a:off x="6297866" y="404488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5FB2ADD-0AAB-1149-8876-E71CEEE303DA}"/>
              </a:ext>
            </a:extLst>
          </p:cNvPr>
          <p:cNvSpPr txBox="1"/>
          <p:nvPr/>
        </p:nvSpPr>
        <p:spPr>
          <a:xfrm>
            <a:off x="5966063" y="4918039"/>
            <a:ext cx="1501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delete_front</a:t>
            </a:r>
            <a:r>
              <a:rPr lang="en-US" dirty="0"/>
              <a:t>()</a:t>
            </a:r>
          </a:p>
          <a:p>
            <a:pPr algn="r"/>
            <a:r>
              <a:rPr lang="en-US" dirty="0"/>
              <a:t>temp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75165C62-C8BE-334D-A70E-BCD640849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274" y="2063462"/>
            <a:ext cx="3225800" cy="1066800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54E9847-F60A-E444-A5B7-424B70208BEC}"/>
              </a:ext>
            </a:extLst>
          </p:cNvPr>
          <p:cNvCxnSpPr>
            <a:cxnSpLocks/>
          </p:cNvCxnSpPr>
          <p:nvPr/>
        </p:nvCxnSpPr>
        <p:spPr>
          <a:xfrm>
            <a:off x="1833506" y="2770606"/>
            <a:ext cx="12937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7EA30F1-50DA-0843-9712-A06C63E48280}"/>
              </a:ext>
            </a:extLst>
          </p:cNvPr>
          <p:cNvSpPr txBox="1"/>
          <p:nvPr/>
        </p:nvSpPr>
        <p:spPr>
          <a:xfrm>
            <a:off x="9318705" y="941991"/>
            <a:ext cx="1616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(No Garbage Collection)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6436A0B-97C8-5748-9BB2-2A02138E3148}"/>
              </a:ext>
            </a:extLst>
          </p:cNvPr>
          <p:cNvSpPr txBox="1"/>
          <p:nvPr/>
        </p:nvSpPr>
        <p:spPr>
          <a:xfrm>
            <a:off x="9481392" y="6536954"/>
            <a:ext cx="17219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(With Garbage Collection)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2D2B2CF-CE3B-1C4B-A410-E5AE1DD16BDD}"/>
              </a:ext>
            </a:extLst>
          </p:cNvPr>
          <p:cNvSpPr txBox="1"/>
          <p:nvPr/>
        </p:nvSpPr>
        <p:spPr>
          <a:xfrm>
            <a:off x="11203338" y="3853872"/>
            <a:ext cx="8386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</a:p>
          <a:p>
            <a:r>
              <a:rPr lang="en-US" sz="105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Count: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AA22635-E5A5-F84B-A570-CAF58AAC44DF}"/>
              </a:ext>
            </a:extLst>
          </p:cNvPr>
          <p:cNvSpPr txBox="1"/>
          <p:nvPr/>
        </p:nvSpPr>
        <p:spPr>
          <a:xfrm>
            <a:off x="11679264" y="39857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A762AA1-3C6F-6A4E-9282-B8606FCDA8FB}"/>
              </a:ext>
            </a:extLst>
          </p:cNvPr>
          <p:cNvSpPr txBox="1"/>
          <p:nvPr/>
        </p:nvSpPr>
        <p:spPr>
          <a:xfrm>
            <a:off x="11679264" y="39857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pic>
        <p:nvPicPr>
          <p:cNvPr id="100" name="Picture 99" descr="A close up of a sign&#10;&#10;Description automatically generated">
            <a:extLst>
              <a:ext uri="{FF2B5EF4-FFF2-40B4-BE49-F238E27FC236}">
                <a16:creationId xmlns:a16="http://schemas.microsoft.com/office/drawing/2014/main" id="{B61CEFBD-24A6-6642-A341-578EBB5A1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0" y="5481626"/>
            <a:ext cx="1338188" cy="92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052 0.00903 C -0.12578 -0.03472 -0.20104 -0.07801 -0.23203 -0.09051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76" y="-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8" grpId="0"/>
      <p:bldP spid="78" grpId="0" animBg="1"/>
      <p:bldP spid="79" grpId="0" animBg="1"/>
      <p:bldP spid="79" grpId="1" animBg="1"/>
      <p:bldP spid="80" grpId="0" animBg="1"/>
      <p:bldP spid="80" grpId="1" animBg="1"/>
      <p:bldP spid="82" grpId="0" animBg="1"/>
      <p:bldP spid="82" grpId="1" animBg="1"/>
      <p:bldP spid="83" grpId="0"/>
      <p:bldP spid="83" grpId="1"/>
      <p:bldP spid="84" grpId="0"/>
      <p:bldP spid="84" grpId="1"/>
      <p:bldP spid="86" grpId="0"/>
      <p:bldP spid="87" grpId="0"/>
      <p:bldP spid="88" grpId="0"/>
      <p:bldP spid="88" grpId="1"/>
      <p:bldP spid="92" grpId="0"/>
      <p:bldP spid="93" grpId="0"/>
      <p:bldP spid="94" grpId="0"/>
      <p:bldP spid="94" grpId="1"/>
      <p:bldP spid="9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Delete_front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4503919" y="2526767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844239" y="2896099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835810" y="332438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835810" y="332438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6507909" y="3584445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6416469" y="353872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6553803" y="333204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10022286" y="256075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0253279" y="2930090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002655" y="344238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8547322" y="3339092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8547322" y="3339092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9127981" y="3595589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9127981" y="3553430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9284003" y="334398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714167" y="345708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903613" y="3335530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903613" y="3335530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10484272" y="3592027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10484272" y="3549868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10640294" y="334041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10070458" y="34535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1264659" y="3438136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F155-607C-A541-86E0-610C07192040}"/>
              </a:ext>
            </a:extLst>
          </p:cNvPr>
          <p:cNvSpPr/>
          <p:nvPr/>
        </p:nvSpPr>
        <p:spPr>
          <a:xfrm>
            <a:off x="4503919" y="331726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A9AA-5269-4646-82D0-71B779E351D2}"/>
              </a:ext>
            </a:extLst>
          </p:cNvPr>
          <p:cNvSpPr/>
          <p:nvPr/>
        </p:nvSpPr>
        <p:spPr>
          <a:xfrm>
            <a:off x="4503919" y="331726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7CB7B7-422A-DD48-86CE-4775C1FC4E55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>
            <a:off x="5084578" y="3577321"/>
            <a:ext cx="751232" cy="712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4D13B7-2B61-4140-8F85-E50DEABA93CA}"/>
              </a:ext>
            </a:extLst>
          </p:cNvPr>
          <p:cNvSpPr/>
          <p:nvPr/>
        </p:nvSpPr>
        <p:spPr>
          <a:xfrm>
            <a:off x="5084578" y="353160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2B962-5FD5-1849-B50D-9273F529FE85}"/>
              </a:ext>
            </a:extLst>
          </p:cNvPr>
          <p:cNvSpPr txBox="1"/>
          <p:nvPr/>
        </p:nvSpPr>
        <p:spPr>
          <a:xfrm>
            <a:off x="5240600" y="332215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E6A96-8E44-D641-B077-F702CF7ACBC2}"/>
              </a:ext>
            </a:extLst>
          </p:cNvPr>
          <p:cNvSpPr txBox="1"/>
          <p:nvPr/>
        </p:nvSpPr>
        <p:spPr>
          <a:xfrm>
            <a:off x="4670764" y="343525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7190867" y="33296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7190867" y="33296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6"/>
            <a:endCxn id="19" idx="1"/>
          </p:cNvCxnSpPr>
          <p:nvPr/>
        </p:nvCxnSpPr>
        <p:spPr>
          <a:xfrm>
            <a:off x="7862966" y="3589719"/>
            <a:ext cx="684356" cy="9432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771526" y="35439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884231" y="334900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7357712" y="34476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F1D05BEB-AB31-ED45-9C73-C6AD41DAE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71" y="1320291"/>
            <a:ext cx="3417048" cy="507071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039324" y="6124058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6881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Delete_front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899744" y="2544632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40064" y="2913964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835810" y="332438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835810" y="332438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6507909" y="3584445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6416469" y="353872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6553803" y="333204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10022286" y="256075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0253279" y="2930090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002655" y="344238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8547322" y="3339092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8547322" y="3339092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9127981" y="3595589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9127981" y="3553430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9284003" y="334398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714167" y="345708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903613" y="3335530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903613" y="3335530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10484272" y="3592027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10484272" y="3549868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10640294" y="334041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10070458" y="34535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1264659" y="3438136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F155-607C-A541-86E0-610C07192040}"/>
              </a:ext>
            </a:extLst>
          </p:cNvPr>
          <p:cNvSpPr/>
          <p:nvPr/>
        </p:nvSpPr>
        <p:spPr>
          <a:xfrm>
            <a:off x="4503919" y="331726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A9AA-5269-4646-82D0-71B779E351D2}"/>
              </a:ext>
            </a:extLst>
          </p:cNvPr>
          <p:cNvSpPr/>
          <p:nvPr/>
        </p:nvSpPr>
        <p:spPr>
          <a:xfrm>
            <a:off x="4503919" y="331726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7CB7B7-422A-DD48-86CE-4775C1FC4E55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>
            <a:off x="5084578" y="3577321"/>
            <a:ext cx="751232" cy="712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4D13B7-2B61-4140-8F85-E50DEABA93CA}"/>
              </a:ext>
            </a:extLst>
          </p:cNvPr>
          <p:cNvSpPr/>
          <p:nvPr/>
        </p:nvSpPr>
        <p:spPr>
          <a:xfrm>
            <a:off x="5084578" y="353160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2B962-5FD5-1849-B50D-9273F529FE85}"/>
              </a:ext>
            </a:extLst>
          </p:cNvPr>
          <p:cNvSpPr txBox="1"/>
          <p:nvPr/>
        </p:nvSpPr>
        <p:spPr>
          <a:xfrm>
            <a:off x="5240600" y="332215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E6A96-8E44-D641-B077-F702CF7ACBC2}"/>
              </a:ext>
            </a:extLst>
          </p:cNvPr>
          <p:cNvSpPr txBox="1"/>
          <p:nvPr/>
        </p:nvSpPr>
        <p:spPr>
          <a:xfrm>
            <a:off x="4670764" y="343525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7190867" y="33296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7190867" y="33296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6"/>
            <a:endCxn id="19" idx="1"/>
          </p:cNvCxnSpPr>
          <p:nvPr/>
        </p:nvCxnSpPr>
        <p:spPr>
          <a:xfrm>
            <a:off x="7862966" y="3589719"/>
            <a:ext cx="684356" cy="9432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771526" y="35439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884231" y="334900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7357712" y="34476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F1D05BEB-AB31-ED45-9C73-C6AD41DAE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71" y="1320291"/>
            <a:ext cx="3417048" cy="507071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3419391" y="4659325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0119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Delete_front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899744" y="2544632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40064" y="2913964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835810" y="332438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835810" y="332438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6507909" y="3584445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6416469" y="353872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6553803" y="333204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10022286" y="256075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0253279" y="2930090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002655" y="344238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8547322" y="3339092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8547322" y="3339092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9127981" y="3595589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9127981" y="3553430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9284003" y="334398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714167" y="345708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903613" y="3335530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903613" y="3335530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10484272" y="3592027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10484272" y="3549868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10640294" y="334041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10070458" y="34535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1264659" y="3438136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7190867" y="33296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7190867" y="33296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6"/>
            <a:endCxn id="19" idx="1"/>
          </p:cNvCxnSpPr>
          <p:nvPr/>
        </p:nvCxnSpPr>
        <p:spPr>
          <a:xfrm>
            <a:off x="7862966" y="3589719"/>
            <a:ext cx="684356" cy="9432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771526" y="35439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884231" y="334900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7357712" y="34476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F1D05BEB-AB31-ED45-9C73-C6AD41DAE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71" y="1320291"/>
            <a:ext cx="3417048" cy="507071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1920791" y="6267992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779DD43-93AE-6440-B2E7-F2E117128266}"/>
              </a:ext>
            </a:extLst>
          </p:cNvPr>
          <p:cNvSpPr txBox="1"/>
          <p:nvPr/>
        </p:nvSpPr>
        <p:spPr>
          <a:xfrm>
            <a:off x="9317182" y="6124059"/>
            <a:ext cx="2484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Complexity: O(1)</a:t>
            </a:r>
          </a:p>
        </p:txBody>
      </p:sp>
    </p:spTree>
    <p:extLst>
      <p:ext uri="{BB962C8B-B14F-4D97-AF65-F5344CB8AC3E}">
        <p14:creationId xmlns:p14="http://schemas.microsoft.com/office/powerpoint/2010/main" val="414163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Delete_middle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240231" y="2608075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80551" y="2977407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166944" y="337170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166944" y="337170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5839043" y="3631762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5747603" y="3586042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5884937" y="337935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353420" y="260807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9584413" y="2977407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5333789" y="34897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7878456" y="3386409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7878456" y="3386409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8459115" y="3642906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8459115" y="3600747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8615137" y="339129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045301" y="350440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234747" y="338284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234747" y="338284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9815406" y="3639344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9815406" y="359718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971428" y="3387736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9401592" y="350084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0595793" y="3485453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6522001" y="3376978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6522001" y="3376978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6"/>
            <a:endCxn id="19" idx="1"/>
          </p:cNvCxnSpPr>
          <p:nvPr/>
        </p:nvCxnSpPr>
        <p:spPr>
          <a:xfrm>
            <a:off x="7194100" y="3637036"/>
            <a:ext cx="684356" cy="9432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102660" y="3591316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215365" y="339631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6688846" y="349497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F59E99-35DE-6846-931D-256481D69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78" y="1324078"/>
            <a:ext cx="3501990" cy="507672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214993" y="6205000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9266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Delete_middle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240231" y="2608075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80551" y="2977407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166944" y="337170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166944" y="337170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5839043" y="3631762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5747603" y="3586042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5884937" y="337935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353420" y="260807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9584413" y="2977407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5333789" y="34897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7878456" y="3386409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7878456" y="3386409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8459115" y="3642906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8459115" y="3600747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8615137" y="339129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045301" y="350440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234747" y="338284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234747" y="338284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9815406" y="3639344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9815406" y="359718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971428" y="3387736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9401592" y="350084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0595793" y="3485453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6522001" y="3376978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6522001" y="3376978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6"/>
            <a:endCxn id="19" idx="1"/>
          </p:cNvCxnSpPr>
          <p:nvPr/>
        </p:nvCxnSpPr>
        <p:spPr>
          <a:xfrm>
            <a:off x="7194100" y="3637036"/>
            <a:ext cx="684356" cy="9432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102660" y="3591316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215365" y="339631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6688846" y="349497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F59E99-35DE-6846-931D-256481D69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78" y="1324078"/>
            <a:ext cx="3501990" cy="507672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545193" y="4215333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1CEA68F-19C5-0F43-95FD-52ACB90A69A5}"/>
              </a:ext>
            </a:extLst>
          </p:cNvPr>
          <p:cNvSpPr txBox="1"/>
          <p:nvPr/>
        </p:nvSpPr>
        <p:spPr>
          <a:xfrm>
            <a:off x="5930811" y="2608075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0C22F0-699B-B44E-B479-18B53AA022C0}"/>
              </a:ext>
            </a:extLst>
          </p:cNvPr>
          <p:cNvCxnSpPr>
            <a:cxnSpLocks/>
          </p:cNvCxnSpPr>
          <p:nvPr/>
        </p:nvCxnSpPr>
        <p:spPr>
          <a:xfrm flipH="1">
            <a:off x="5811275" y="2929649"/>
            <a:ext cx="305456" cy="3980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5524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Delete_middle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240231" y="2608075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80551" y="2977407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166944" y="337170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166944" y="337170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5839043" y="3631762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5747603" y="3586042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5884937" y="337935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353420" y="260807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9584413" y="2977407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5333789" y="34897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7878456" y="3386409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7878456" y="3386409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8459115" y="3642906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8459115" y="3600747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8615137" y="339129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045301" y="350440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234747" y="338284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234747" y="338284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9815406" y="3639344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9815406" y="359718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971428" y="3387736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9401592" y="350084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0595793" y="3485453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6522001" y="3376978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6522001" y="3376978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6"/>
            <a:endCxn id="19" idx="1"/>
          </p:cNvCxnSpPr>
          <p:nvPr/>
        </p:nvCxnSpPr>
        <p:spPr>
          <a:xfrm>
            <a:off x="7194100" y="3637036"/>
            <a:ext cx="684356" cy="9432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102660" y="3591316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215365" y="339631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6688846" y="349497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F59E99-35DE-6846-931D-256481D69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78" y="1324078"/>
            <a:ext cx="3501990" cy="507672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3239460" y="4393133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1CEA68F-19C5-0F43-95FD-52ACB90A69A5}"/>
              </a:ext>
            </a:extLst>
          </p:cNvPr>
          <p:cNvSpPr txBox="1"/>
          <p:nvPr/>
        </p:nvSpPr>
        <p:spPr>
          <a:xfrm>
            <a:off x="6653526" y="2608417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0C22F0-699B-B44E-B479-18B53AA022C0}"/>
              </a:ext>
            </a:extLst>
          </p:cNvPr>
          <p:cNvCxnSpPr>
            <a:cxnSpLocks/>
          </p:cNvCxnSpPr>
          <p:nvPr/>
        </p:nvCxnSpPr>
        <p:spPr>
          <a:xfrm>
            <a:off x="6912929" y="2946544"/>
            <a:ext cx="0" cy="4134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278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Delete_middle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240231" y="2608075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80551" y="2977407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166944" y="337170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166944" y="337170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5839043" y="3631762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5747603" y="3586042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5884937" y="337935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353420" y="260807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9584413" y="2977407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5333789" y="34897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7878456" y="3386409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7878456" y="3386409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8459115" y="3642906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8459115" y="3600747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8615137" y="339129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045301" y="350440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234747" y="338284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234747" y="338284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9815406" y="3639344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9815406" y="359718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971428" y="3387736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9401592" y="350084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0595793" y="3485453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6522001" y="3376978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6522001" y="3376978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102660" y="3591316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 rot="2914473">
            <a:off x="7319359" y="377039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6688846" y="349497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F59E99-35DE-6846-931D-256481D69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78" y="1324078"/>
            <a:ext cx="3501990" cy="507672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3273327" y="4731800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1CEA68F-19C5-0F43-95FD-52ACB90A69A5}"/>
              </a:ext>
            </a:extLst>
          </p:cNvPr>
          <p:cNvSpPr txBox="1"/>
          <p:nvPr/>
        </p:nvSpPr>
        <p:spPr>
          <a:xfrm>
            <a:off x="6653526" y="2608417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0C22F0-699B-B44E-B479-18B53AA022C0}"/>
              </a:ext>
            </a:extLst>
          </p:cNvPr>
          <p:cNvCxnSpPr>
            <a:cxnSpLocks/>
          </p:cNvCxnSpPr>
          <p:nvPr/>
        </p:nvCxnSpPr>
        <p:spPr>
          <a:xfrm>
            <a:off x="6912929" y="2946544"/>
            <a:ext cx="0" cy="4134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A25937-D25C-4945-A359-B8EA23189161}"/>
              </a:ext>
            </a:extLst>
          </p:cNvPr>
          <p:cNvCxnSpPr>
            <a:cxnSpLocks/>
          </p:cNvCxnSpPr>
          <p:nvPr/>
        </p:nvCxnSpPr>
        <p:spPr>
          <a:xfrm flipV="1">
            <a:off x="8786692" y="3722947"/>
            <a:ext cx="443724" cy="601847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A20B21-2FE8-1D4E-AFD2-5155A0A06611}"/>
              </a:ext>
            </a:extLst>
          </p:cNvPr>
          <p:cNvCxnSpPr>
            <a:cxnSpLocks/>
          </p:cNvCxnSpPr>
          <p:nvPr/>
        </p:nvCxnSpPr>
        <p:spPr>
          <a:xfrm>
            <a:off x="7789333" y="4323467"/>
            <a:ext cx="993028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C394B8-A749-794D-BC54-B27DFF7D3D16}"/>
              </a:ext>
            </a:extLst>
          </p:cNvPr>
          <p:cNvCxnSpPr>
            <a:cxnSpLocks/>
          </p:cNvCxnSpPr>
          <p:nvPr/>
        </p:nvCxnSpPr>
        <p:spPr>
          <a:xfrm>
            <a:off x="7116051" y="3604707"/>
            <a:ext cx="690152" cy="71876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7685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Delete_middle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240231" y="2608075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80551" y="2977407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166944" y="337170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166944" y="337170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5839043" y="3631762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5747603" y="3586042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5884937" y="337935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353420" y="260807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9584413" y="2977407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5333789" y="34897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234747" y="338284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234747" y="338284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9815406" y="3639344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9815406" y="359718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971428" y="3387736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9401592" y="350084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0595793" y="3485453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6522001" y="3376978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6522001" y="3376978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102660" y="3591316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 rot="2914473">
            <a:off x="7319359" y="377039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6688846" y="349497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F59E99-35DE-6846-931D-256481D69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78" y="1324078"/>
            <a:ext cx="3501990" cy="507672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164194" y="6315066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A25937-D25C-4945-A359-B8EA23189161}"/>
              </a:ext>
            </a:extLst>
          </p:cNvPr>
          <p:cNvCxnSpPr>
            <a:cxnSpLocks/>
          </p:cNvCxnSpPr>
          <p:nvPr/>
        </p:nvCxnSpPr>
        <p:spPr>
          <a:xfrm flipV="1">
            <a:off x="8786692" y="3722947"/>
            <a:ext cx="443724" cy="601847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A20B21-2FE8-1D4E-AFD2-5155A0A06611}"/>
              </a:ext>
            </a:extLst>
          </p:cNvPr>
          <p:cNvCxnSpPr>
            <a:cxnSpLocks/>
          </p:cNvCxnSpPr>
          <p:nvPr/>
        </p:nvCxnSpPr>
        <p:spPr>
          <a:xfrm>
            <a:off x="7789333" y="4323467"/>
            <a:ext cx="993028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C394B8-A749-794D-BC54-B27DFF7D3D16}"/>
              </a:ext>
            </a:extLst>
          </p:cNvPr>
          <p:cNvCxnSpPr>
            <a:cxnSpLocks/>
          </p:cNvCxnSpPr>
          <p:nvPr/>
        </p:nvCxnSpPr>
        <p:spPr>
          <a:xfrm>
            <a:off x="7116051" y="3604707"/>
            <a:ext cx="690152" cy="71876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1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58BD-9C2B-DD46-B30F-20951456B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891598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How do Linked Lists Look Like?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F175DA-443D-274D-BCF8-03FEE5E650DC}"/>
              </a:ext>
            </a:extLst>
          </p:cNvPr>
          <p:cNvSpPr/>
          <p:nvPr/>
        </p:nvSpPr>
        <p:spPr>
          <a:xfrm>
            <a:off x="3613590" y="2338405"/>
            <a:ext cx="4966283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7AADBA-0CBF-E249-973D-52C26D591E26}"/>
              </a:ext>
            </a:extLst>
          </p:cNvPr>
          <p:cNvSpPr/>
          <p:nvPr/>
        </p:nvSpPr>
        <p:spPr>
          <a:xfrm>
            <a:off x="4160272" y="2338405"/>
            <a:ext cx="3860335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DDD63F-5FAF-594D-99F4-93558A6C49C6}"/>
              </a:ext>
            </a:extLst>
          </p:cNvPr>
          <p:cNvSpPr/>
          <p:nvPr/>
        </p:nvSpPr>
        <p:spPr>
          <a:xfrm>
            <a:off x="4732124" y="2338405"/>
            <a:ext cx="2743200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EB05AC-CD06-F449-B717-10F102FAF8E4}"/>
              </a:ext>
            </a:extLst>
          </p:cNvPr>
          <p:cNvSpPr/>
          <p:nvPr/>
        </p:nvSpPr>
        <p:spPr>
          <a:xfrm>
            <a:off x="5310963" y="2338405"/>
            <a:ext cx="1602298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5E81FB-BEFC-0846-BD1B-27E36479C8EE}"/>
              </a:ext>
            </a:extLst>
          </p:cNvPr>
          <p:cNvSpPr/>
          <p:nvPr/>
        </p:nvSpPr>
        <p:spPr>
          <a:xfrm>
            <a:off x="5831080" y="2338405"/>
            <a:ext cx="553673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C8E519-384F-2745-B4AB-6F7BC52B981B}"/>
              </a:ext>
            </a:extLst>
          </p:cNvPr>
          <p:cNvSpPr txBox="1"/>
          <p:nvPr/>
        </p:nvSpPr>
        <p:spPr>
          <a:xfrm>
            <a:off x="5486395" y="1865579"/>
            <a:ext cx="1208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/ Array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1A3161-9676-6949-9B7A-9632F8A68A48}"/>
              </a:ext>
            </a:extLst>
          </p:cNvPr>
          <p:cNvSpPr/>
          <p:nvPr/>
        </p:nvSpPr>
        <p:spPr>
          <a:xfrm>
            <a:off x="929060" y="4220602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E7F5A1-B963-1D4A-B637-9D6C57335873}"/>
              </a:ext>
            </a:extLst>
          </p:cNvPr>
          <p:cNvSpPr/>
          <p:nvPr/>
        </p:nvSpPr>
        <p:spPr>
          <a:xfrm>
            <a:off x="929060" y="4220602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2B4E0C-9ECD-6048-9114-78D899444E16}"/>
              </a:ext>
            </a:extLst>
          </p:cNvPr>
          <p:cNvSpPr/>
          <p:nvPr/>
        </p:nvSpPr>
        <p:spPr>
          <a:xfrm>
            <a:off x="2538346" y="4220602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3C615E-5945-A242-B4DC-047E9CFE52F4}"/>
              </a:ext>
            </a:extLst>
          </p:cNvPr>
          <p:cNvSpPr/>
          <p:nvPr/>
        </p:nvSpPr>
        <p:spPr>
          <a:xfrm>
            <a:off x="2538346" y="4220602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9B9A66-4287-4E44-BEF8-31C53E1A7BA0}"/>
              </a:ext>
            </a:extLst>
          </p:cNvPr>
          <p:cNvSpPr/>
          <p:nvPr/>
        </p:nvSpPr>
        <p:spPr>
          <a:xfrm>
            <a:off x="4147632" y="4220602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71BEDC-82C7-994E-944C-653C4DCDFDC4}"/>
              </a:ext>
            </a:extLst>
          </p:cNvPr>
          <p:cNvSpPr/>
          <p:nvPr/>
        </p:nvSpPr>
        <p:spPr>
          <a:xfrm>
            <a:off x="4147632" y="4220602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CB2675-99A0-BA48-84DE-1EA929E5CF04}"/>
              </a:ext>
            </a:extLst>
          </p:cNvPr>
          <p:cNvSpPr/>
          <p:nvPr/>
        </p:nvSpPr>
        <p:spPr>
          <a:xfrm>
            <a:off x="5756918" y="4220602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72BEAD-5863-0449-A3A2-7DBB9C0CF36B}"/>
              </a:ext>
            </a:extLst>
          </p:cNvPr>
          <p:cNvSpPr/>
          <p:nvPr/>
        </p:nvSpPr>
        <p:spPr>
          <a:xfrm>
            <a:off x="5756918" y="4220602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734655-D8B5-0440-8817-20BDAEB5ABB3}"/>
              </a:ext>
            </a:extLst>
          </p:cNvPr>
          <p:cNvSpPr/>
          <p:nvPr/>
        </p:nvSpPr>
        <p:spPr>
          <a:xfrm>
            <a:off x="7366204" y="4220602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1310D5-B0F9-4449-B7CC-D8BED908436E}"/>
              </a:ext>
            </a:extLst>
          </p:cNvPr>
          <p:cNvSpPr/>
          <p:nvPr/>
        </p:nvSpPr>
        <p:spPr>
          <a:xfrm>
            <a:off x="7366204" y="4220602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558C71-13BC-9441-B102-DA0608F97F06}"/>
              </a:ext>
            </a:extLst>
          </p:cNvPr>
          <p:cNvSpPr/>
          <p:nvPr/>
        </p:nvSpPr>
        <p:spPr>
          <a:xfrm>
            <a:off x="8975490" y="4220602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439D37-0326-2447-BE6F-FC8E2D359764}"/>
              </a:ext>
            </a:extLst>
          </p:cNvPr>
          <p:cNvSpPr/>
          <p:nvPr/>
        </p:nvSpPr>
        <p:spPr>
          <a:xfrm>
            <a:off x="8975490" y="4220602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9C22CD-C993-9B4B-9B52-E5B538E3380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534086" y="4480661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9A87656-4F48-5B4D-A843-52010C7BEE54}"/>
              </a:ext>
            </a:extLst>
          </p:cNvPr>
          <p:cNvSpPr/>
          <p:nvPr/>
        </p:nvSpPr>
        <p:spPr>
          <a:xfrm>
            <a:off x="1509719" y="4434940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ECBECDD-C91B-104A-BDEE-0894F0D4EA6F}"/>
              </a:ext>
            </a:extLst>
          </p:cNvPr>
          <p:cNvCxnSpPr>
            <a:cxnSpLocks/>
          </p:cNvCxnSpPr>
          <p:nvPr/>
        </p:nvCxnSpPr>
        <p:spPr>
          <a:xfrm>
            <a:off x="3143372" y="4480661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4E73969-19B1-FC41-A6BF-9B2C416C46E2}"/>
              </a:ext>
            </a:extLst>
          </p:cNvPr>
          <p:cNvSpPr/>
          <p:nvPr/>
        </p:nvSpPr>
        <p:spPr>
          <a:xfrm>
            <a:off x="3119005" y="4434940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3FDA130-048C-C644-A1C7-105665CBED40}"/>
              </a:ext>
            </a:extLst>
          </p:cNvPr>
          <p:cNvCxnSpPr>
            <a:cxnSpLocks/>
          </p:cNvCxnSpPr>
          <p:nvPr/>
        </p:nvCxnSpPr>
        <p:spPr>
          <a:xfrm>
            <a:off x="4752658" y="4480661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750A2D22-F198-CC42-90EE-F96D8E9E7220}"/>
              </a:ext>
            </a:extLst>
          </p:cNvPr>
          <p:cNvSpPr/>
          <p:nvPr/>
        </p:nvSpPr>
        <p:spPr>
          <a:xfrm>
            <a:off x="4728291" y="4434940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909419-FD04-FF47-934F-B7D10B4517D1}"/>
              </a:ext>
            </a:extLst>
          </p:cNvPr>
          <p:cNvCxnSpPr>
            <a:cxnSpLocks/>
          </p:cNvCxnSpPr>
          <p:nvPr/>
        </p:nvCxnSpPr>
        <p:spPr>
          <a:xfrm>
            <a:off x="6361944" y="4473312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C968984-F5CD-F548-9A48-2CE754908663}"/>
              </a:ext>
            </a:extLst>
          </p:cNvPr>
          <p:cNvSpPr/>
          <p:nvPr/>
        </p:nvSpPr>
        <p:spPr>
          <a:xfrm>
            <a:off x="6337577" y="442759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CF5C3D4-B37F-0D4C-9C0A-799174E763F5}"/>
              </a:ext>
            </a:extLst>
          </p:cNvPr>
          <p:cNvCxnSpPr>
            <a:cxnSpLocks/>
          </p:cNvCxnSpPr>
          <p:nvPr/>
        </p:nvCxnSpPr>
        <p:spPr>
          <a:xfrm>
            <a:off x="7971230" y="4473312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5DEBD503-E078-4845-A40E-AED391898998}"/>
              </a:ext>
            </a:extLst>
          </p:cNvPr>
          <p:cNvSpPr/>
          <p:nvPr/>
        </p:nvSpPr>
        <p:spPr>
          <a:xfrm>
            <a:off x="7946863" y="442759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163E973-9AB9-DD4B-8250-A7AED84C56D7}"/>
              </a:ext>
            </a:extLst>
          </p:cNvPr>
          <p:cNvCxnSpPr>
            <a:cxnSpLocks/>
          </p:cNvCxnSpPr>
          <p:nvPr/>
        </p:nvCxnSpPr>
        <p:spPr>
          <a:xfrm>
            <a:off x="9580516" y="4464075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18E6283-E046-6140-9D72-F3FEFD6D4B8C}"/>
              </a:ext>
            </a:extLst>
          </p:cNvPr>
          <p:cNvSpPr/>
          <p:nvPr/>
        </p:nvSpPr>
        <p:spPr>
          <a:xfrm>
            <a:off x="9556149" y="4418354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8CBE37-C957-964D-8E68-EA5AA2312585}"/>
              </a:ext>
            </a:extLst>
          </p:cNvPr>
          <p:cNvSpPr txBox="1"/>
          <p:nvPr/>
        </p:nvSpPr>
        <p:spPr>
          <a:xfrm>
            <a:off x="10609143" y="427940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39C44A-B479-F04C-9202-5EB0087DE5DC}"/>
              </a:ext>
            </a:extLst>
          </p:cNvPr>
          <p:cNvSpPr txBox="1"/>
          <p:nvPr/>
        </p:nvSpPr>
        <p:spPr>
          <a:xfrm>
            <a:off x="5500548" y="3756054"/>
            <a:ext cx="1190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249393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2" grpId="0" animBg="1"/>
      <p:bldP spid="34" grpId="0" animBg="1"/>
      <p:bldP spid="36" grpId="0" animBg="1"/>
      <p:bldP spid="38" grpId="0" animBg="1"/>
      <p:bldP spid="40" grpId="0" animBg="1"/>
      <p:bldP spid="42" grpId="0" animBg="1"/>
      <p:bldP spid="43" grpId="0"/>
      <p:bldP spid="4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Delete_middle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F59E99-35DE-6846-931D-256481D69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78" y="1324078"/>
            <a:ext cx="3501990" cy="507672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164194" y="6315066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244FE43-AF3A-0143-9950-62155E06D2E9}"/>
              </a:ext>
            </a:extLst>
          </p:cNvPr>
          <p:cNvSpPr txBox="1"/>
          <p:nvPr/>
        </p:nvSpPr>
        <p:spPr>
          <a:xfrm>
            <a:off x="5755680" y="2625008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680F393-9571-154E-9850-E0C26EEBDB47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6096000" y="2994340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3769A3E5-E98B-C744-8EA3-2F43A9F04B6E}"/>
              </a:ext>
            </a:extLst>
          </p:cNvPr>
          <p:cNvSpPr/>
          <p:nvPr/>
        </p:nvSpPr>
        <p:spPr>
          <a:xfrm>
            <a:off x="5682393" y="338863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A017267-8789-8344-8A55-666F8D92AD35}"/>
              </a:ext>
            </a:extLst>
          </p:cNvPr>
          <p:cNvSpPr/>
          <p:nvPr/>
        </p:nvSpPr>
        <p:spPr>
          <a:xfrm>
            <a:off x="5682393" y="338863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074E4E7-45BF-0144-A55D-F56437ADD3C4}"/>
              </a:ext>
            </a:extLst>
          </p:cNvPr>
          <p:cNvCxnSpPr>
            <a:cxnSpLocks/>
            <a:stCxn id="76" idx="6"/>
            <a:endCxn id="89" idx="1"/>
          </p:cNvCxnSpPr>
          <p:nvPr/>
        </p:nvCxnSpPr>
        <p:spPr>
          <a:xfrm>
            <a:off x="6354492" y="3648695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FEA68B36-4A5F-F041-BA31-83436BE77D33}"/>
              </a:ext>
            </a:extLst>
          </p:cNvPr>
          <p:cNvSpPr/>
          <p:nvPr/>
        </p:nvSpPr>
        <p:spPr>
          <a:xfrm>
            <a:off x="6263052" y="360297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A0D5489-1413-A84A-A13B-C5D9FDF80BD5}"/>
              </a:ext>
            </a:extLst>
          </p:cNvPr>
          <p:cNvSpPr txBox="1"/>
          <p:nvPr/>
        </p:nvSpPr>
        <p:spPr>
          <a:xfrm>
            <a:off x="6400386" y="339629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78738BE-C975-0947-8A2F-35D8D15F6000}"/>
              </a:ext>
            </a:extLst>
          </p:cNvPr>
          <p:cNvSpPr txBox="1"/>
          <p:nvPr/>
        </p:nvSpPr>
        <p:spPr>
          <a:xfrm>
            <a:off x="8505895" y="261710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3CB7D9E-6E6B-0A4D-9592-3286B18CE192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8736888" y="2986433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5E394DF-D336-8C42-AB0F-458D0AF33F30}"/>
              </a:ext>
            </a:extLst>
          </p:cNvPr>
          <p:cNvSpPr txBox="1"/>
          <p:nvPr/>
        </p:nvSpPr>
        <p:spPr>
          <a:xfrm>
            <a:off x="5849238" y="350663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42FFB6B-A1AC-5147-97CC-BC4DC38B9C42}"/>
              </a:ext>
            </a:extLst>
          </p:cNvPr>
          <p:cNvSpPr/>
          <p:nvPr/>
        </p:nvSpPr>
        <p:spPr>
          <a:xfrm>
            <a:off x="8387222" y="339187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E1F1F3A-438A-1843-943C-8E3FEE060C68}"/>
              </a:ext>
            </a:extLst>
          </p:cNvPr>
          <p:cNvSpPr/>
          <p:nvPr/>
        </p:nvSpPr>
        <p:spPr>
          <a:xfrm>
            <a:off x="8387222" y="339187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B29744-EE0E-804E-8C59-90C444159DB1}"/>
              </a:ext>
            </a:extLst>
          </p:cNvPr>
          <p:cNvCxnSpPr>
            <a:cxnSpLocks/>
            <a:stCxn id="84" idx="2"/>
          </p:cNvCxnSpPr>
          <p:nvPr/>
        </p:nvCxnSpPr>
        <p:spPr>
          <a:xfrm flipV="1">
            <a:off x="8967881" y="3648370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991B64FE-3F1A-E14A-B5DA-B48D9B1DD363}"/>
              </a:ext>
            </a:extLst>
          </p:cNvPr>
          <p:cNvSpPr/>
          <p:nvPr/>
        </p:nvSpPr>
        <p:spPr>
          <a:xfrm>
            <a:off x="8967881" y="360621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2C1FA3F-CDE1-3146-91FA-8267BC2883E8}"/>
              </a:ext>
            </a:extLst>
          </p:cNvPr>
          <p:cNvSpPr txBox="1"/>
          <p:nvPr/>
        </p:nvSpPr>
        <p:spPr>
          <a:xfrm>
            <a:off x="9123903" y="339676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6CA4C92-4CAF-5147-8175-9100647904B5}"/>
              </a:ext>
            </a:extLst>
          </p:cNvPr>
          <p:cNvSpPr txBox="1"/>
          <p:nvPr/>
        </p:nvSpPr>
        <p:spPr>
          <a:xfrm>
            <a:off x="8554067" y="350986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0AA93C0-4C6E-F44F-8168-E4395D1A6FB0}"/>
              </a:ext>
            </a:extLst>
          </p:cNvPr>
          <p:cNvSpPr txBox="1"/>
          <p:nvPr/>
        </p:nvSpPr>
        <p:spPr>
          <a:xfrm>
            <a:off x="9748268" y="349447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E6DBBD9-16D1-F146-9A81-24F6DF7B73FE}"/>
              </a:ext>
            </a:extLst>
          </p:cNvPr>
          <p:cNvSpPr/>
          <p:nvPr/>
        </p:nvSpPr>
        <p:spPr>
          <a:xfrm>
            <a:off x="7037450" y="339391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E7CD3CE-4FD3-BC40-B6CC-49C2D3C67183}"/>
              </a:ext>
            </a:extLst>
          </p:cNvPr>
          <p:cNvSpPr/>
          <p:nvPr/>
        </p:nvSpPr>
        <p:spPr>
          <a:xfrm>
            <a:off x="7037450" y="339391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D0A9AA5-2ECD-8B42-BB4C-F79D4943EAFE}"/>
              </a:ext>
            </a:extLst>
          </p:cNvPr>
          <p:cNvSpPr/>
          <p:nvPr/>
        </p:nvSpPr>
        <p:spPr>
          <a:xfrm>
            <a:off x="7618109" y="360824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C58DA51-5272-C647-ADA3-4C0696B9FAE4}"/>
              </a:ext>
            </a:extLst>
          </p:cNvPr>
          <p:cNvCxnSpPr>
            <a:cxnSpLocks/>
            <a:stCxn id="91" idx="2"/>
            <a:endCxn id="82" idx="1"/>
          </p:cNvCxnSpPr>
          <p:nvPr/>
        </p:nvCxnSpPr>
        <p:spPr>
          <a:xfrm flipV="1">
            <a:off x="7618109" y="3651932"/>
            <a:ext cx="769113" cy="2037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AFDB5F3-5517-E743-B815-28C454CEC919}"/>
              </a:ext>
            </a:extLst>
          </p:cNvPr>
          <p:cNvSpPr txBox="1"/>
          <p:nvPr/>
        </p:nvSpPr>
        <p:spPr>
          <a:xfrm>
            <a:off x="7730814" y="341325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3DC60A8-034E-C247-891E-E17123B0B5A2}"/>
              </a:ext>
            </a:extLst>
          </p:cNvPr>
          <p:cNvSpPr txBox="1"/>
          <p:nvPr/>
        </p:nvSpPr>
        <p:spPr>
          <a:xfrm>
            <a:off x="7204295" y="351190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9769963-C748-3743-801D-80233B193FD9}"/>
              </a:ext>
            </a:extLst>
          </p:cNvPr>
          <p:cNvSpPr txBox="1"/>
          <p:nvPr/>
        </p:nvSpPr>
        <p:spPr>
          <a:xfrm>
            <a:off x="9317182" y="6124059"/>
            <a:ext cx="2484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Complexity: O(n)</a:t>
            </a:r>
          </a:p>
        </p:txBody>
      </p:sp>
    </p:spTree>
    <p:extLst>
      <p:ext uri="{BB962C8B-B14F-4D97-AF65-F5344CB8AC3E}">
        <p14:creationId xmlns:p14="http://schemas.microsoft.com/office/powerpoint/2010/main" val="26654043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Delete_back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755680" y="2625008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2994340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682393" y="338863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682393" y="338863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6354492" y="3648695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6263052" y="360297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6400386" y="339629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8505895" y="261710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8736888" y="2986433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5849238" y="350663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8387222" y="339187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8387222" y="339187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8967881" y="3648370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8967881" y="360621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123903" y="339676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8554067" y="350986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9748268" y="349447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7037450" y="339391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7037450" y="339391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2"/>
            <a:endCxn id="26" idx="1"/>
          </p:cNvCxnSpPr>
          <p:nvPr/>
        </p:nvCxnSpPr>
        <p:spPr>
          <a:xfrm flipV="1">
            <a:off x="7618109" y="3651932"/>
            <a:ext cx="769113" cy="2037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618109" y="360824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730814" y="341325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7204295" y="351190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F87DB760-9A42-0A49-ADBF-2F0BA2C42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37" y="1331027"/>
            <a:ext cx="3057822" cy="506529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1743527" y="6188644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8198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Delete_back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755680" y="2625008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2994340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682393" y="338863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682393" y="338863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6354492" y="3648695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6263052" y="360297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6400386" y="339629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8505895" y="261710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8736888" y="2986433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5849238" y="350663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8387222" y="339187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8387222" y="339187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8967881" y="3648370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8967881" y="360621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123903" y="339676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8554067" y="350986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9748268" y="349447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7037450" y="339391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7037450" y="339391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2"/>
            <a:endCxn id="26" idx="1"/>
          </p:cNvCxnSpPr>
          <p:nvPr/>
        </p:nvCxnSpPr>
        <p:spPr>
          <a:xfrm flipV="1">
            <a:off x="7618109" y="3651932"/>
            <a:ext cx="769113" cy="2037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618109" y="360824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730814" y="341325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7204295" y="351190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F87DB760-9A42-0A49-ADBF-2F0BA2C42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37" y="1331027"/>
            <a:ext cx="3057822" cy="506529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217660" y="4105844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A4603C0-ECE8-F448-A112-6EC1FCAA7AB7}"/>
              </a:ext>
            </a:extLst>
          </p:cNvPr>
          <p:cNvSpPr txBox="1"/>
          <p:nvPr/>
        </p:nvSpPr>
        <p:spPr>
          <a:xfrm>
            <a:off x="6387626" y="262500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F22DE0-6246-954C-9894-C394F005B92E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6296920" y="2994340"/>
            <a:ext cx="336928" cy="3826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7322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Delete_back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755680" y="2625008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2994340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682393" y="338863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682393" y="338863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6354492" y="3648695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6263052" y="360297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6400386" y="339629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8505895" y="261710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8736888" y="2986433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5849238" y="350663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8387222" y="339187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8387222" y="339187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8967881" y="3648370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8967881" y="360621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123903" y="339676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8554067" y="350986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9748268" y="349447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7037450" y="339391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7037450" y="339391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2"/>
            <a:endCxn id="26" idx="1"/>
          </p:cNvCxnSpPr>
          <p:nvPr/>
        </p:nvCxnSpPr>
        <p:spPr>
          <a:xfrm flipV="1">
            <a:off x="7618109" y="3651932"/>
            <a:ext cx="769113" cy="2037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618109" y="360824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730814" y="341325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7204295" y="351190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F87DB760-9A42-0A49-ADBF-2F0BA2C42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37" y="1331027"/>
            <a:ext cx="3057822" cy="506529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3464459" y="4249777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A4603C0-ECE8-F448-A112-6EC1FCAA7AB7}"/>
              </a:ext>
            </a:extLst>
          </p:cNvPr>
          <p:cNvSpPr txBox="1"/>
          <p:nvPr/>
        </p:nvSpPr>
        <p:spPr>
          <a:xfrm>
            <a:off x="7181556" y="2625008"/>
            <a:ext cx="49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F22DE0-6246-954C-9894-C394F005B92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7427778" y="2994340"/>
            <a:ext cx="0" cy="3510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3688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Delete_back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755680" y="2625008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2994340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682393" y="338863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682393" y="338863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6354492" y="3648695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6263052" y="360297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6400386" y="339629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8505895" y="261710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7618109" y="2986433"/>
            <a:ext cx="1118779" cy="3589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5849238" y="350663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8387222" y="339187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8387222" y="339187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8967881" y="3648370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8967881" y="360621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123903" y="339676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8554067" y="350986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9748268" y="349447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7037450" y="339391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7037450" y="339391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2"/>
            <a:endCxn id="26" idx="1"/>
          </p:cNvCxnSpPr>
          <p:nvPr/>
        </p:nvCxnSpPr>
        <p:spPr>
          <a:xfrm flipV="1">
            <a:off x="7618109" y="3651932"/>
            <a:ext cx="769113" cy="2037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618109" y="360824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730814" y="341325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7204295" y="351190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F87DB760-9A42-0A49-ADBF-2F0BA2C42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37" y="1331027"/>
            <a:ext cx="3057822" cy="506529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202925" y="4554578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A4603C0-ECE8-F448-A112-6EC1FCAA7AB7}"/>
              </a:ext>
            </a:extLst>
          </p:cNvPr>
          <p:cNvSpPr txBox="1"/>
          <p:nvPr/>
        </p:nvSpPr>
        <p:spPr>
          <a:xfrm>
            <a:off x="7181556" y="2625008"/>
            <a:ext cx="49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F22DE0-6246-954C-9894-C394F005B92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7427778" y="2994340"/>
            <a:ext cx="0" cy="3510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4010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Delete_back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755680" y="2625008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2994340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682393" y="338863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682393" y="338863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6354492" y="3648695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6263052" y="360297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6400386" y="339629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8505895" y="261710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7618109" y="2986433"/>
            <a:ext cx="1118779" cy="3589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5849238" y="350663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8408487" y="3506633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7037450" y="339391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7037450" y="339391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2"/>
          </p:cNvCxnSpPr>
          <p:nvPr/>
        </p:nvCxnSpPr>
        <p:spPr>
          <a:xfrm flipV="1">
            <a:off x="7618109" y="3651932"/>
            <a:ext cx="769113" cy="2037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618109" y="360824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730814" y="341325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7204295" y="351190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F87DB760-9A42-0A49-ADBF-2F0BA2C42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37" y="1331027"/>
            <a:ext cx="3057822" cy="506529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202925" y="4690044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A4603C0-ECE8-F448-A112-6EC1FCAA7AB7}"/>
              </a:ext>
            </a:extLst>
          </p:cNvPr>
          <p:cNvSpPr txBox="1"/>
          <p:nvPr/>
        </p:nvSpPr>
        <p:spPr>
          <a:xfrm>
            <a:off x="7181556" y="2625008"/>
            <a:ext cx="49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F22DE0-6246-954C-9894-C394F005B92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7427778" y="2994340"/>
            <a:ext cx="0" cy="3510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465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Delete_back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755680" y="2625008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2994340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682393" y="338863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682393" y="338863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6354492" y="3648695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6263052" y="360297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6400386" y="339629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5849238" y="350663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8408487" y="3506633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7037450" y="339391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7037450" y="339391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2"/>
          </p:cNvCxnSpPr>
          <p:nvPr/>
        </p:nvCxnSpPr>
        <p:spPr>
          <a:xfrm flipV="1">
            <a:off x="7618109" y="3651932"/>
            <a:ext cx="769113" cy="2037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618109" y="360824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730814" y="341325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7204295" y="351190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F87DB760-9A42-0A49-ADBF-2F0BA2C42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37" y="1331027"/>
            <a:ext cx="3057822" cy="506529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1661059" y="6298711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A4603C0-ECE8-F448-A112-6EC1FCAA7AB7}"/>
              </a:ext>
            </a:extLst>
          </p:cNvPr>
          <p:cNvSpPr txBox="1"/>
          <p:nvPr/>
        </p:nvSpPr>
        <p:spPr>
          <a:xfrm>
            <a:off x="7181556" y="2625008"/>
            <a:ext cx="49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F22DE0-6246-954C-9894-C394F005B92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7427778" y="2994340"/>
            <a:ext cx="0" cy="3510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62DF48-66B9-6649-A82F-CC7809BC8AF9}"/>
              </a:ext>
            </a:extLst>
          </p:cNvPr>
          <p:cNvSpPr txBox="1"/>
          <p:nvPr/>
        </p:nvSpPr>
        <p:spPr>
          <a:xfrm>
            <a:off x="9317182" y="6124059"/>
            <a:ext cx="2484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Complexity: O(n)</a:t>
            </a:r>
          </a:p>
        </p:txBody>
      </p:sp>
    </p:spTree>
    <p:extLst>
      <p:ext uri="{BB962C8B-B14F-4D97-AF65-F5344CB8AC3E}">
        <p14:creationId xmlns:p14="http://schemas.microsoft.com/office/powerpoint/2010/main" val="245073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35DF0-CD3B-8842-B213-B2BF5724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7836AC-43B0-124C-BAD0-7E07D4EDD1CD}"/>
              </a:ext>
            </a:extLst>
          </p:cNvPr>
          <p:cNvSpPr txBox="1"/>
          <p:nvPr/>
        </p:nvSpPr>
        <p:spPr>
          <a:xfrm>
            <a:off x="549538" y="1881275"/>
            <a:ext cx="284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display()</a:t>
            </a:r>
          </a:p>
          <a:p>
            <a:r>
              <a:rPr lang="en-US" sz="3200" dirty="0"/>
              <a:t>search()</a:t>
            </a:r>
          </a:p>
          <a:p>
            <a:r>
              <a:rPr lang="en-US" sz="3200" dirty="0"/>
              <a:t>reverse()</a:t>
            </a:r>
          </a:p>
          <a:p>
            <a:r>
              <a:rPr lang="en-US" sz="3200" dirty="0"/>
              <a:t>copy()</a:t>
            </a:r>
          </a:p>
          <a:p>
            <a:r>
              <a:rPr lang="en-US" sz="3200" dirty="0"/>
              <a:t>merge()</a:t>
            </a:r>
          </a:p>
        </p:txBody>
      </p:sp>
    </p:spTree>
    <p:extLst>
      <p:ext uri="{BB962C8B-B14F-4D97-AF65-F5344CB8AC3E}">
        <p14:creationId xmlns:p14="http://schemas.microsoft.com/office/powerpoint/2010/main" val="13886482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8FC97-2149-064A-8CC6-81CD7D8E5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218136"/>
            <a:ext cx="11091600" cy="85339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Types of Linked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EC0F7E-06A5-9D46-8FC4-CAD3F1760621}"/>
              </a:ext>
            </a:extLst>
          </p:cNvPr>
          <p:cNvSpPr txBox="1"/>
          <p:nvPr/>
        </p:nvSpPr>
        <p:spPr>
          <a:xfrm>
            <a:off x="1085220" y="892440"/>
            <a:ext cx="2381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Linear Linked List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A57D25-78D5-834B-A4EA-002E49B27367}"/>
              </a:ext>
            </a:extLst>
          </p:cNvPr>
          <p:cNvSpPr/>
          <p:nvPr/>
        </p:nvSpPr>
        <p:spPr>
          <a:xfrm>
            <a:off x="1116837" y="140349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6C6DBB-7CAF-4C49-B8BF-947C5B586654}"/>
              </a:ext>
            </a:extLst>
          </p:cNvPr>
          <p:cNvSpPr/>
          <p:nvPr/>
        </p:nvSpPr>
        <p:spPr>
          <a:xfrm>
            <a:off x="1116837" y="140349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FAA83B-B78C-4345-9716-70399FC925E3}"/>
              </a:ext>
            </a:extLst>
          </p:cNvPr>
          <p:cNvSpPr/>
          <p:nvPr/>
        </p:nvSpPr>
        <p:spPr>
          <a:xfrm>
            <a:off x="2726123" y="140349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4FF77C-F5C0-414E-A7F4-02224C204B7B}"/>
              </a:ext>
            </a:extLst>
          </p:cNvPr>
          <p:cNvSpPr/>
          <p:nvPr/>
        </p:nvSpPr>
        <p:spPr>
          <a:xfrm>
            <a:off x="2726123" y="140349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48A4D0-4721-5248-9F7E-4C078085C555}"/>
              </a:ext>
            </a:extLst>
          </p:cNvPr>
          <p:cNvSpPr/>
          <p:nvPr/>
        </p:nvSpPr>
        <p:spPr>
          <a:xfrm>
            <a:off x="4335409" y="140349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2BB5D9-E268-5949-BEB7-8269F24CD06B}"/>
              </a:ext>
            </a:extLst>
          </p:cNvPr>
          <p:cNvSpPr/>
          <p:nvPr/>
        </p:nvSpPr>
        <p:spPr>
          <a:xfrm>
            <a:off x="4335409" y="140349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123CB-F31A-3848-93B1-17991E66355B}"/>
              </a:ext>
            </a:extLst>
          </p:cNvPr>
          <p:cNvSpPr/>
          <p:nvPr/>
        </p:nvSpPr>
        <p:spPr>
          <a:xfrm>
            <a:off x="5944695" y="140349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45C97A-B4C0-714C-B8FB-28FB4791AB50}"/>
              </a:ext>
            </a:extLst>
          </p:cNvPr>
          <p:cNvSpPr/>
          <p:nvPr/>
        </p:nvSpPr>
        <p:spPr>
          <a:xfrm>
            <a:off x="5944695" y="140349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AD174D-04F4-774B-8E90-D1E0DD4CDD58}"/>
              </a:ext>
            </a:extLst>
          </p:cNvPr>
          <p:cNvSpPr/>
          <p:nvPr/>
        </p:nvSpPr>
        <p:spPr>
          <a:xfrm>
            <a:off x="7553981" y="140349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FF0EA5-FE42-D148-9044-0B2DC8F7E8F5}"/>
              </a:ext>
            </a:extLst>
          </p:cNvPr>
          <p:cNvSpPr/>
          <p:nvPr/>
        </p:nvSpPr>
        <p:spPr>
          <a:xfrm>
            <a:off x="7553981" y="140349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F1CB9A-0E84-A04E-A393-7AF5AA7CF106}"/>
              </a:ext>
            </a:extLst>
          </p:cNvPr>
          <p:cNvSpPr/>
          <p:nvPr/>
        </p:nvSpPr>
        <p:spPr>
          <a:xfrm>
            <a:off x="9163267" y="140349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B7CE54-170F-8248-83EF-37F900D7FD99}"/>
              </a:ext>
            </a:extLst>
          </p:cNvPr>
          <p:cNvSpPr/>
          <p:nvPr/>
        </p:nvSpPr>
        <p:spPr>
          <a:xfrm>
            <a:off x="9163267" y="140349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19FC4D-ED2F-4A49-B232-58D4D17B416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721863" y="1663553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75CF5A5-30D4-814F-B3AE-23234F7C5026}"/>
              </a:ext>
            </a:extLst>
          </p:cNvPr>
          <p:cNvSpPr/>
          <p:nvPr/>
        </p:nvSpPr>
        <p:spPr>
          <a:xfrm>
            <a:off x="1697496" y="1617832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ABA91C-0BE2-8A4D-867D-BB111F565B2A}"/>
              </a:ext>
            </a:extLst>
          </p:cNvPr>
          <p:cNvCxnSpPr>
            <a:cxnSpLocks/>
          </p:cNvCxnSpPr>
          <p:nvPr/>
        </p:nvCxnSpPr>
        <p:spPr>
          <a:xfrm>
            <a:off x="3331149" y="1663553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F918996-52A8-CF4D-9F02-FCABB03D047E}"/>
              </a:ext>
            </a:extLst>
          </p:cNvPr>
          <p:cNvSpPr/>
          <p:nvPr/>
        </p:nvSpPr>
        <p:spPr>
          <a:xfrm>
            <a:off x="3306782" y="1617832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70C459-2E70-9043-A0C7-95D3A51B95C3}"/>
              </a:ext>
            </a:extLst>
          </p:cNvPr>
          <p:cNvCxnSpPr>
            <a:cxnSpLocks/>
          </p:cNvCxnSpPr>
          <p:nvPr/>
        </p:nvCxnSpPr>
        <p:spPr>
          <a:xfrm>
            <a:off x="4940435" y="1663553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C4F710C-F5B2-0249-90DE-AEBFC95210A0}"/>
              </a:ext>
            </a:extLst>
          </p:cNvPr>
          <p:cNvSpPr/>
          <p:nvPr/>
        </p:nvSpPr>
        <p:spPr>
          <a:xfrm>
            <a:off x="4916068" y="1617832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0CFE91-75E8-AA41-8430-F9DF7E72BB3A}"/>
              </a:ext>
            </a:extLst>
          </p:cNvPr>
          <p:cNvCxnSpPr>
            <a:cxnSpLocks/>
          </p:cNvCxnSpPr>
          <p:nvPr/>
        </p:nvCxnSpPr>
        <p:spPr>
          <a:xfrm>
            <a:off x="6549721" y="1656204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3710A0D-E4BB-8A49-A966-BA96312DCB63}"/>
              </a:ext>
            </a:extLst>
          </p:cNvPr>
          <p:cNvSpPr/>
          <p:nvPr/>
        </p:nvSpPr>
        <p:spPr>
          <a:xfrm>
            <a:off x="6525354" y="16104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55CBA8-F90D-D745-A58F-29D81993AA50}"/>
              </a:ext>
            </a:extLst>
          </p:cNvPr>
          <p:cNvCxnSpPr>
            <a:cxnSpLocks/>
          </p:cNvCxnSpPr>
          <p:nvPr/>
        </p:nvCxnSpPr>
        <p:spPr>
          <a:xfrm>
            <a:off x="8159007" y="1656204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04D38958-ED7F-6C47-B3FC-715274143DDB}"/>
              </a:ext>
            </a:extLst>
          </p:cNvPr>
          <p:cNvSpPr/>
          <p:nvPr/>
        </p:nvSpPr>
        <p:spPr>
          <a:xfrm>
            <a:off x="8134640" y="16104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07539C2-84E6-5641-B9B1-7F69EABEE629}"/>
              </a:ext>
            </a:extLst>
          </p:cNvPr>
          <p:cNvCxnSpPr>
            <a:cxnSpLocks/>
          </p:cNvCxnSpPr>
          <p:nvPr/>
        </p:nvCxnSpPr>
        <p:spPr>
          <a:xfrm>
            <a:off x="9768293" y="1646967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4D99EAA-B728-2E47-B02E-55F34C13AFB8}"/>
              </a:ext>
            </a:extLst>
          </p:cNvPr>
          <p:cNvSpPr/>
          <p:nvPr/>
        </p:nvSpPr>
        <p:spPr>
          <a:xfrm>
            <a:off x="9743926" y="1601246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BCFDA7-0633-AB4A-8E15-4BB59332C8A6}"/>
              </a:ext>
            </a:extLst>
          </p:cNvPr>
          <p:cNvSpPr txBox="1"/>
          <p:nvPr/>
        </p:nvSpPr>
        <p:spPr>
          <a:xfrm>
            <a:off x="10796920" y="146230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60E2B5-3135-C140-BAA4-03C56B0F53E4}"/>
              </a:ext>
            </a:extLst>
          </p:cNvPr>
          <p:cNvSpPr txBox="1"/>
          <p:nvPr/>
        </p:nvSpPr>
        <p:spPr>
          <a:xfrm>
            <a:off x="1073332" y="2070461"/>
            <a:ext cx="2516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Doubly Linked List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3F485F-BEE5-BD40-9AF6-B6056A610BDE}"/>
              </a:ext>
            </a:extLst>
          </p:cNvPr>
          <p:cNvSpPr/>
          <p:nvPr/>
        </p:nvSpPr>
        <p:spPr>
          <a:xfrm>
            <a:off x="1104949" y="258151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181027-6B31-0E4F-BDAE-FAEDBDE8242F}"/>
              </a:ext>
            </a:extLst>
          </p:cNvPr>
          <p:cNvSpPr/>
          <p:nvPr/>
        </p:nvSpPr>
        <p:spPr>
          <a:xfrm>
            <a:off x="1358283" y="2581515"/>
            <a:ext cx="247210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84B8B1-49BA-D04C-8C4B-0B2F8C91DE29}"/>
              </a:ext>
            </a:extLst>
          </p:cNvPr>
          <p:cNvSpPr/>
          <p:nvPr/>
        </p:nvSpPr>
        <p:spPr>
          <a:xfrm>
            <a:off x="2714235" y="258151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B9B7F3-95E1-754B-B60A-7CF590A50240}"/>
              </a:ext>
            </a:extLst>
          </p:cNvPr>
          <p:cNvSpPr/>
          <p:nvPr/>
        </p:nvSpPr>
        <p:spPr>
          <a:xfrm>
            <a:off x="2974019" y="2581515"/>
            <a:ext cx="240760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38D59BB-CBB5-1C4D-A698-ADB0E1BCADBE}"/>
              </a:ext>
            </a:extLst>
          </p:cNvPr>
          <p:cNvSpPr/>
          <p:nvPr/>
        </p:nvSpPr>
        <p:spPr>
          <a:xfrm>
            <a:off x="4323521" y="258151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A993395-D29D-DE45-873A-9877E03294E8}"/>
              </a:ext>
            </a:extLst>
          </p:cNvPr>
          <p:cNvSpPr/>
          <p:nvPr/>
        </p:nvSpPr>
        <p:spPr>
          <a:xfrm>
            <a:off x="4563121" y="2581515"/>
            <a:ext cx="260943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AA68CD7-E20D-B641-A156-4C85B6E47D1D}"/>
              </a:ext>
            </a:extLst>
          </p:cNvPr>
          <p:cNvSpPr/>
          <p:nvPr/>
        </p:nvSpPr>
        <p:spPr>
          <a:xfrm>
            <a:off x="5932807" y="258151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06B4855-727E-614B-80E4-34DFE435A4DD}"/>
              </a:ext>
            </a:extLst>
          </p:cNvPr>
          <p:cNvSpPr/>
          <p:nvPr/>
        </p:nvSpPr>
        <p:spPr>
          <a:xfrm>
            <a:off x="6143347" y="2581515"/>
            <a:ext cx="29000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192A18-F350-3645-BE4F-2BAF2FF4DF28}"/>
              </a:ext>
            </a:extLst>
          </p:cNvPr>
          <p:cNvSpPr/>
          <p:nvPr/>
        </p:nvSpPr>
        <p:spPr>
          <a:xfrm>
            <a:off x="7542093" y="258151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CAC12BE-ABC9-A54E-A6C3-C601FEA72C3B}"/>
              </a:ext>
            </a:extLst>
          </p:cNvPr>
          <p:cNvSpPr/>
          <p:nvPr/>
        </p:nvSpPr>
        <p:spPr>
          <a:xfrm>
            <a:off x="7750205" y="2581515"/>
            <a:ext cx="292431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11FAF1-4A87-E141-AEEA-8CC4493F820D}"/>
              </a:ext>
            </a:extLst>
          </p:cNvPr>
          <p:cNvSpPr/>
          <p:nvPr/>
        </p:nvSpPr>
        <p:spPr>
          <a:xfrm>
            <a:off x="9151379" y="258151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2820B2-AE8C-6245-AC33-DAFE29E24ED3}"/>
              </a:ext>
            </a:extLst>
          </p:cNvPr>
          <p:cNvSpPr/>
          <p:nvPr/>
        </p:nvSpPr>
        <p:spPr>
          <a:xfrm>
            <a:off x="9365941" y="2581515"/>
            <a:ext cx="285981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5C565F-C715-D542-8374-EACF933DAB6C}"/>
              </a:ext>
            </a:extLst>
          </p:cNvPr>
          <p:cNvCxnSpPr>
            <a:cxnSpLocks/>
          </p:cNvCxnSpPr>
          <p:nvPr/>
        </p:nvCxnSpPr>
        <p:spPr>
          <a:xfrm>
            <a:off x="1709975" y="2749337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F7AEA27-6680-8E47-84FE-9039D4CA5AEF}"/>
              </a:ext>
            </a:extLst>
          </p:cNvPr>
          <p:cNvSpPr/>
          <p:nvPr/>
        </p:nvSpPr>
        <p:spPr>
          <a:xfrm rot="10800000">
            <a:off x="1685608" y="2703616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5443515-901B-0840-A5E8-23AFBBC727B7}"/>
              </a:ext>
            </a:extLst>
          </p:cNvPr>
          <p:cNvCxnSpPr>
            <a:cxnSpLocks/>
          </p:cNvCxnSpPr>
          <p:nvPr/>
        </p:nvCxnSpPr>
        <p:spPr>
          <a:xfrm>
            <a:off x="3319261" y="2749337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BCDD02E-0D1C-DB41-B387-4E24A53154E7}"/>
              </a:ext>
            </a:extLst>
          </p:cNvPr>
          <p:cNvSpPr/>
          <p:nvPr/>
        </p:nvSpPr>
        <p:spPr>
          <a:xfrm>
            <a:off x="3294894" y="2703616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BA56CFD-187B-634F-A36B-FB4E4E183028}"/>
              </a:ext>
            </a:extLst>
          </p:cNvPr>
          <p:cNvCxnSpPr>
            <a:cxnSpLocks/>
          </p:cNvCxnSpPr>
          <p:nvPr/>
        </p:nvCxnSpPr>
        <p:spPr>
          <a:xfrm>
            <a:off x="4928547" y="2749337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1FC9DA9-FC98-3A44-962B-A240AEC7F3CF}"/>
              </a:ext>
            </a:extLst>
          </p:cNvPr>
          <p:cNvSpPr/>
          <p:nvPr/>
        </p:nvSpPr>
        <p:spPr>
          <a:xfrm>
            <a:off x="4904180" y="2703616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05E073-24F9-6A40-B76A-6E9253028621}"/>
              </a:ext>
            </a:extLst>
          </p:cNvPr>
          <p:cNvCxnSpPr>
            <a:cxnSpLocks/>
          </p:cNvCxnSpPr>
          <p:nvPr/>
        </p:nvCxnSpPr>
        <p:spPr>
          <a:xfrm>
            <a:off x="6537833" y="2741988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9A32AE3B-74AF-364F-A199-5FA105E8A75C}"/>
              </a:ext>
            </a:extLst>
          </p:cNvPr>
          <p:cNvSpPr/>
          <p:nvPr/>
        </p:nvSpPr>
        <p:spPr>
          <a:xfrm>
            <a:off x="6513466" y="2696267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80D07F-1EF8-1646-AEDA-892EA3C71A51}"/>
              </a:ext>
            </a:extLst>
          </p:cNvPr>
          <p:cNvCxnSpPr>
            <a:cxnSpLocks/>
          </p:cNvCxnSpPr>
          <p:nvPr/>
        </p:nvCxnSpPr>
        <p:spPr>
          <a:xfrm>
            <a:off x="8147119" y="2741988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3D886AB-B42C-0147-80B0-00D4B86E7DB9}"/>
              </a:ext>
            </a:extLst>
          </p:cNvPr>
          <p:cNvSpPr/>
          <p:nvPr/>
        </p:nvSpPr>
        <p:spPr>
          <a:xfrm>
            <a:off x="8122752" y="2696267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85DD135-A065-2348-8A3E-35E17E6386E8}"/>
              </a:ext>
            </a:extLst>
          </p:cNvPr>
          <p:cNvCxnSpPr>
            <a:cxnSpLocks/>
          </p:cNvCxnSpPr>
          <p:nvPr/>
        </p:nvCxnSpPr>
        <p:spPr>
          <a:xfrm>
            <a:off x="9756405" y="2732751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AFAC019-096C-8F49-800B-94C794A96BE0}"/>
              </a:ext>
            </a:extLst>
          </p:cNvPr>
          <p:cNvSpPr/>
          <p:nvPr/>
        </p:nvSpPr>
        <p:spPr>
          <a:xfrm>
            <a:off x="9732038" y="2687030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BEA2A8F-B56C-2041-ABF6-E26A55E168D9}"/>
              </a:ext>
            </a:extLst>
          </p:cNvPr>
          <p:cNvSpPr txBox="1"/>
          <p:nvPr/>
        </p:nvSpPr>
        <p:spPr>
          <a:xfrm>
            <a:off x="10785032" y="264032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FD55E2C-513E-C242-BA57-E19DFE3B7FCC}"/>
              </a:ext>
            </a:extLst>
          </p:cNvPr>
          <p:cNvCxnSpPr>
            <a:cxnSpLocks/>
          </p:cNvCxnSpPr>
          <p:nvPr/>
        </p:nvCxnSpPr>
        <p:spPr>
          <a:xfrm rot="10800000">
            <a:off x="1857163" y="2910227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E4234E9-6328-E346-9F7C-AD7E56F74AAB}"/>
              </a:ext>
            </a:extLst>
          </p:cNvPr>
          <p:cNvCxnSpPr>
            <a:cxnSpLocks/>
          </p:cNvCxnSpPr>
          <p:nvPr/>
        </p:nvCxnSpPr>
        <p:spPr>
          <a:xfrm rot="10800000">
            <a:off x="3466449" y="2910227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5B9AAE5-A245-DE4F-8421-F0B046627B34}"/>
              </a:ext>
            </a:extLst>
          </p:cNvPr>
          <p:cNvCxnSpPr>
            <a:cxnSpLocks/>
          </p:cNvCxnSpPr>
          <p:nvPr/>
        </p:nvCxnSpPr>
        <p:spPr>
          <a:xfrm rot="10800000">
            <a:off x="5075735" y="2910227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667B9BC-3F41-DB4F-A20F-5398F76E75F8}"/>
              </a:ext>
            </a:extLst>
          </p:cNvPr>
          <p:cNvCxnSpPr>
            <a:cxnSpLocks/>
          </p:cNvCxnSpPr>
          <p:nvPr/>
        </p:nvCxnSpPr>
        <p:spPr>
          <a:xfrm rot="10800000">
            <a:off x="6685021" y="2902878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37D0C51-1EB0-AF45-A7D5-EF649261788F}"/>
              </a:ext>
            </a:extLst>
          </p:cNvPr>
          <p:cNvCxnSpPr>
            <a:cxnSpLocks/>
          </p:cNvCxnSpPr>
          <p:nvPr/>
        </p:nvCxnSpPr>
        <p:spPr>
          <a:xfrm rot="10800000">
            <a:off x="8294307" y="2902878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4620861-DAE7-4345-AFFE-A06EDBBD8A8E}"/>
              </a:ext>
            </a:extLst>
          </p:cNvPr>
          <p:cNvCxnSpPr>
            <a:cxnSpLocks/>
          </p:cNvCxnSpPr>
          <p:nvPr/>
        </p:nvCxnSpPr>
        <p:spPr>
          <a:xfrm rot="10800000">
            <a:off x="872166" y="2928317"/>
            <a:ext cx="3657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18E39C74-DA61-EE49-AD1E-F1E01A57780C}"/>
              </a:ext>
            </a:extLst>
          </p:cNvPr>
          <p:cNvSpPr/>
          <p:nvPr/>
        </p:nvSpPr>
        <p:spPr>
          <a:xfrm rot="10800000">
            <a:off x="2821192" y="286408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1CD652B-2143-C646-8416-B548FCA044F8}"/>
              </a:ext>
            </a:extLst>
          </p:cNvPr>
          <p:cNvSpPr/>
          <p:nvPr/>
        </p:nvSpPr>
        <p:spPr>
          <a:xfrm>
            <a:off x="4430478" y="286408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37D0695-E832-4743-94B6-CD3FB116554B}"/>
              </a:ext>
            </a:extLst>
          </p:cNvPr>
          <p:cNvSpPr/>
          <p:nvPr/>
        </p:nvSpPr>
        <p:spPr>
          <a:xfrm>
            <a:off x="6039764" y="286408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B749C93-3938-674B-AF89-AC997608DC9B}"/>
              </a:ext>
            </a:extLst>
          </p:cNvPr>
          <p:cNvSpPr/>
          <p:nvPr/>
        </p:nvSpPr>
        <p:spPr>
          <a:xfrm>
            <a:off x="7649050" y="2856740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4597E07-A25C-BB45-9AAA-5F7CBC712BD5}"/>
              </a:ext>
            </a:extLst>
          </p:cNvPr>
          <p:cNvSpPr/>
          <p:nvPr/>
        </p:nvSpPr>
        <p:spPr>
          <a:xfrm>
            <a:off x="9258336" y="2856740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1607BE9-04B4-AF40-9F0E-EBF1565F4FCB}"/>
              </a:ext>
            </a:extLst>
          </p:cNvPr>
          <p:cNvSpPr/>
          <p:nvPr/>
        </p:nvSpPr>
        <p:spPr>
          <a:xfrm>
            <a:off x="1197695" y="288217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572DBC2-33F4-9D4B-A7DC-021B8AD00F44}"/>
              </a:ext>
            </a:extLst>
          </p:cNvPr>
          <p:cNvSpPr txBox="1"/>
          <p:nvPr/>
        </p:nvSpPr>
        <p:spPr>
          <a:xfrm>
            <a:off x="223510" y="273230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32BEF35-A680-7F4A-B9A7-C36A84906DF1}"/>
              </a:ext>
            </a:extLst>
          </p:cNvPr>
          <p:cNvSpPr txBox="1"/>
          <p:nvPr/>
        </p:nvSpPr>
        <p:spPr>
          <a:xfrm>
            <a:off x="1024405" y="3265582"/>
            <a:ext cx="347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Circular Linear Linked List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B8F2276-3E81-8B45-B88B-8CC50CA81CAE}"/>
              </a:ext>
            </a:extLst>
          </p:cNvPr>
          <p:cNvSpPr/>
          <p:nvPr/>
        </p:nvSpPr>
        <p:spPr>
          <a:xfrm>
            <a:off x="1116837" y="371857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DB6B382-0043-5E46-8D0A-694BED6BD6D7}"/>
              </a:ext>
            </a:extLst>
          </p:cNvPr>
          <p:cNvSpPr/>
          <p:nvPr/>
        </p:nvSpPr>
        <p:spPr>
          <a:xfrm>
            <a:off x="1116837" y="371857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9B53E76-6957-F342-AF21-161897777EF5}"/>
              </a:ext>
            </a:extLst>
          </p:cNvPr>
          <p:cNvSpPr/>
          <p:nvPr/>
        </p:nvSpPr>
        <p:spPr>
          <a:xfrm>
            <a:off x="2726123" y="371857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FB6DCFB-2AFF-744B-8599-6FC72B635EEF}"/>
              </a:ext>
            </a:extLst>
          </p:cNvPr>
          <p:cNvSpPr/>
          <p:nvPr/>
        </p:nvSpPr>
        <p:spPr>
          <a:xfrm>
            <a:off x="2726123" y="371857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BEF9476-5431-264D-B48E-B1243826EF92}"/>
              </a:ext>
            </a:extLst>
          </p:cNvPr>
          <p:cNvSpPr/>
          <p:nvPr/>
        </p:nvSpPr>
        <p:spPr>
          <a:xfrm>
            <a:off x="4335409" y="371857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35C1D70-30ED-0A4D-AD24-2AAFFC50D391}"/>
              </a:ext>
            </a:extLst>
          </p:cNvPr>
          <p:cNvSpPr/>
          <p:nvPr/>
        </p:nvSpPr>
        <p:spPr>
          <a:xfrm>
            <a:off x="4335409" y="371857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A642140-BE20-904E-A6A1-B769CE0B9CF9}"/>
              </a:ext>
            </a:extLst>
          </p:cNvPr>
          <p:cNvSpPr/>
          <p:nvPr/>
        </p:nvSpPr>
        <p:spPr>
          <a:xfrm>
            <a:off x="5944695" y="371857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463203D-74D8-6B4D-8CE2-9A49A226D8FD}"/>
              </a:ext>
            </a:extLst>
          </p:cNvPr>
          <p:cNvSpPr/>
          <p:nvPr/>
        </p:nvSpPr>
        <p:spPr>
          <a:xfrm>
            <a:off x="5944695" y="371857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E72BB1D-1544-C24D-96CE-4B3A3B4D13E0}"/>
              </a:ext>
            </a:extLst>
          </p:cNvPr>
          <p:cNvSpPr/>
          <p:nvPr/>
        </p:nvSpPr>
        <p:spPr>
          <a:xfrm>
            <a:off x="7553981" y="371857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7FE1CA2-91AB-1F49-B1F7-0798BA014B81}"/>
              </a:ext>
            </a:extLst>
          </p:cNvPr>
          <p:cNvSpPr/>
          <p:nvPr/>
        </p:nvSpPr>
        <p:spPr>
          <a:xfrm>
            <a:off x="7553981" y="371857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C524B2B-2397-444A-9457-DF098D5A0449}"/>
              </a:ext>
            </a:extLst>
          </p:cNvPr>
          <p:cNvSpPr/>
          <p:nvPr/>
        </p:nvSpPr>
        <p:spPr>
          <a:xfrm>
            <a:off x="9163267" y="371857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1CC9887-2B36-C542-91DD-3051802BB487}"/>
              </a:ext>
            </a:extLst>
          </p:cNvPr>
          <p:cNvSpPr/>
          <p:nvPr/>
        </p:nvSpPr>
        <p:spPr>
          <a:xfrm>
            <a:off x="9163267" y="371857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BE36A5F-3384-2C4B-8E50-C47DBF6BD513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1721863" y="3978632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0CE7EF10-FCB4-704D-9C46-5A90880FE9CC}"/>
              </a:ext>
            </a:extLst>
          </p:cNvPr>
          <p:cNvSpPr/>
          <p:nvPr/>
        </p:nvSpPr>
        <p:spPr>
          <a:xfrm>
            <a:off x="1697496" y="393291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B2822BD-D9A3-694A-8A43-7BAB7407A4A0}"/>
              </a:ext>
            </a:extLst>
          </p:cNvPr>
          <p:cNvCxnSpPr>
            <a:cxnSpLocks/>
          </p:cNvCxnSpPr>
          <p:nvPr/>
        </p:nvCxnSpPr>
        <p:spPr>
          <a:xfrm>
            <a:off x="3331149" y="3978632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AA0C86EB-B138-3A4C-8D25-A1B779AC37B7}"/>
              </a:ext>
            </a:extLst>
          </p:cNvPr>
          <p:cNvSpPr/>
          <p:nvPr/>
        </p:nvSpPr>
        <p:spPr>
          <a:xfrm>
            <a:off x="3306782" y="393291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683F408-BD3D-8941-BCB5-0BF49A634BEA}"/>
              </a:ext>
            </a:extLst>
          </p:cNvPr>
          <p:cNvCxnSpPr>
            <a:cxnSpLocks/>
          </p:cNvCxnSpPr>
          <p:nvPr/>
        </p:nvCxnSpPr>
        <p:spPr>
          <a:xfrm>
            <a:off x="4940435" y="3978632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72B4BE85-1999-4149-AEE9-0B303CEA7C68}"/>
              </a:ext>
            </a:extLst>
          </p:cNvPr>
          <p:cNvSpPr/>
          <p:nvPr/>
        </p:nvSpPr>
        <p:spPr>
          <a:xfrm>
            <a:off x="4916068" y="393291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D05BC05-6A42-934B-8CC5-A1BCDC8E3E82}"/>
              </a:ext>
            </a:extLst>
          </p:cNvPr>
          <p:cNvCxnSpPr>
            <a:cxnSpLocks/>
          </p:cNvCxnSpPr>
          <p:nvPr/>
        </p:nvCxnSpPr>
        <p:spPr>
          <a:xfrm>
            <a:off x="6549721" y="3971283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38A769F6-57C3-9E4D-B2CA-32D120CEB9BE}"/>
              </a:ext>
            </a:extLst>
          </p:cNvPr>
          <p:cNvSpPr/>
          <p:nvPr/>
        </p:nvSpPr>
        <p:spPr>
          <a:xfrm>
            <a:off x="6525354" y="3925562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6814ADC-25F5-3041-B785-DC5D716B77C9}"/>
              </a:ext>
            </a:extLst>
          </p:cNvPr>
          <p:cNvCxnSpPr>
            <a:cxnSpLocks/>
          </p:cNvCxnSpPr>
          <p:nvPr/>
        </p:nvCxnSpPr>
        <p:spPr>
          <a:xfrm>
            <a:off x="8159007" y="3971283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DAFF7BCC-2F45-F042-B6AC-C3D7BB882599}"/>
              </a:ext>
            </a:extLst>
          </p:cNvPr>
          <p:cNvSpPr/>
          <p:nvPr/>
        </p:nvSpPr>
        <p:spPr>
          <a:xfrm>
            <a:off x="8134640" y="3925562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D7E0F6D7-ACE2-C94C-A592-2EA49CD48C96}"/>
              </a:ext>
            </a:extLst>
          </p:cNvPr>
          <p:cNvSpPr/>
          <p:nvPr/>
        </p:nvSpPr>
        <p:spPr>
          <a:xfrm>
            <a:off x="9743926" y="391632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9A95EAD-0718-3A4E-9781-D44B660A1F98}"/>
              </a:ext>
            </a:extLst>
          </p:cNvPr>
          <p:cNvCxnSpPr>
            <a:cxnSpLocks/>
          </p:cNvCxnSpPr>
          <p:nvPr/>
        </p:nvCxnSpPr>
        <p:spPr>
          <a:xfrm>
            <a:off x="9789646" y="3962045"/>
            <a:ext cx="884323" cy="0"/>
          </a:xfrm>
          <a:prstGeom prst="line">
            <a:avLst/>
          </a:prstGeom>
          <a:ln w="22225">
            <a:solidFill>
              <a:schemeClr val="tx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E6CBBB6-2A97-7643-9E02-39366EEF25CC}"/>
              </a:ext>
            </a:extLst>
          </p:cNvPr>
          <p:cNvCxnSpPr>
            <a:cxnSpLocks/>
          </p:cNvCxnSpPr>
          <p:nvPr/>
        </p:nvCxnSpPr>
        <p:spPr>
          <a:xfrm>
            <a:off x="10681901" y="3957240"/>
            <a:ext cx="0" cy="530067"/>
          </a:xfrm>
          <a:prstGeom prst="line">
            <a:avLst/>
          </a:prstGeom>
          <a:ln w="22225">
            <a:solidFill>
              <a:schemeClr val="tx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5388EA6-BDA2-AF4A-87EA-C7649AB6CD4B}"/>
              </a:ext>
            </a:extLst>
          </p:cNvPr>
          <p:cNvCxnSpPr>
            <a:cxnSpLocks/>
          </p:cNvCxnSpPr>
          <p:nvPr/>
        </p:nvCxnSpPr>
        <p:spPr>
          <a:xfrm>
            <a:off x="633325" y="4487307"/>
            <a:ext cx="10040644" cy="0"/>
          </a:xfrm>
          <a:prstGeom prst="line">
            <a:avLst/>
          </a:prstGeom>
          <a:ln w="22225">
            <a:solidFill>
              <a:schemeClr val="tx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C765DC3-4863-A745-A0C5-162B21953BC3}"/>
              </a:ext>
            </a:extLst>
          </p:cNvPr>
          <p:cNvCxnSpPr>
            <a:cxnSpLocks/>
          </p:cNvCxnSpPr>
          <p:nvPr/>
        </p:nvCxnSpPr>
        <p:spPr>
          <a:xfrm>
            <a:off x="633325" y="3957240"/>
            <a:ext cx="0" cy="530067"/>
          </a:xfrm>
          <a:prstGeom prst="line">
            <a:avLst/>
          </a:prstGeom>
          <a:ln w="22225">
            <a:solidFill>
              <a:schemeClr val="tx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1272A3E8-65DB-F041-8E78-57169ED62FDC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614707" y="3957240"/>
            <a:ext cx="50213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70B75F63-0D2F-7348-B690-6EC47E3E351E}"/>
              </a:ext>
            </a:extLst>
          </p:cNvPr>
          <p:cNvSpPr txBox="1"/>
          <p:nvPr/>
        </p:nvSpPr>
        <p:spPr>
          <a:xfrm>
            <a:off x="1066099" y="4646676"/>
            <a:ext cx="3609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Circular Doubly Linked List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78A17D8-4779-704F-8510-35B13D9EBD7E}"/>
              </a:ext>
            </a:extLst>
          </p:cNvPr>
          <p:cNvSpPr/>
          <p:nvPr/>
        </p:nvSpPr>
        <p:spPr>
          <a:xfrm>
            <a:off x="1133442" y="554483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8DFDF5B-B565-7C42-9B9D-B7DD080F3397}"/>
              </a:ext>
            </a:extLst>
          </p:cNvPr>
          <p:cNvSpPr/>
          <p:nvPr/>
        </p:nvSpPr>
        <p:spPr>
          <a:xfrm>
            <a:off x="1386776" y="5544837"/>
            <a:ext cx="247210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087A4F7-E819-CC41-8F72-0A5E141A09DE}"/>
              </a:ext>
            </a:extLst>
          </p:cNvPr>
          <p:cNvSpPr/>
          <p:nvPr/>
        </p:nvSpPr>
        <p:spPr>
          <a:xfrm>
            <a:off x="2742728" y="554483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DCB6E58-D261-E843-A563-5C71C31C7342}"/>
              </a:ext>
            </a:extLst>
          </p:cNvPr>
          <p:cNvSpPr/>
          <p:nvPr/>
        </p:nvSpPr>
        <p:spPr>
          <a:xfrm>
            <a:off x="3002512" y="5544837"/>
            <a:ext cx="240760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8530638-F6C7-0247-B85D-06FEF04EB74C}"/>
              </a:ext>
            </a:extLst>
          </p:cNvPr>
          <p:cNvSpPr/>
          <p:nvPr/>
        </p:nvSpPr>
        <p:spPr>
          <a:xfrm>
            <a:off x="4352014" y="554483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FBC1E70-99FF-9C41-BE14-03FF880AB46E}"/>
              </a:ext>
            </a:extLst>
          </p:cNvPr>
          <p:cNvSpPr/>
          <p:nvPr/>
        </p:nvSpPr>
        <p:spPr>
          <a:xfrm>
            <a:off x="4591614" y="5544837"/>
            <a:ext cx="260943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D4D60CC-37D9-914D-97E7-4E15E6DDF99A}"/>
              </a:ext>
            </a:extLst>
          </p:cNvPr>
          <p:cNvSpPr/>
          <p:nvPr/>
        </p:nvSpPr>
        <p:spPr>
          <a:xfrm>
            <a:off x="5961300" y="554483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9276656-0DF1-E141-BA64-095388E762CA}"/>
              </a:ext>
            </a:extLst>
          </p:cNvPr>
          <p:cNvSpPr/>
          <p:nvPr/>
        </p:nvSpPr>
        <p:spPr>
          <a:xfrm>
            <a:off x="6171840" y="5544837"/>
            <a:ext cx="29000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65B97B20-0A04-1A40-A5DE-9627BD784570}"/>
              </a:ext>
            </a:extLst>
          </p:cNvPr>
          <p:cNvSpPr/>
          <p:nvPr/>
        </p:nvSpPr>
        <p:spPr>
          <a:xfrm>
            <a:off x="7570586" y="554483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A269F80C-F0C9-B348-AD69-537625E4A73B}"/>
              </a:ext>
            </a:extLst>
          </p:cNvPr>
          <p:cNvSpPr/>
          <p:nvPr/>
        </p:nvSpPr>
        <p:spPr>
          <a:xfrm>
            <a:off x="7778698" y="5544837"/>
            <a:ext cx="292431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F588D77-A344-E344-ADE3-85F059827995}"/>
              </a:ext>
            </a:extLst>
          </p:cNvPr>
          <p:cNvSpPr/>
          <p:nvPr/>
        </p:nvSpPr>
        <p:spPr>
          <a:xfrm>
            <a:off x="9179872" y="554483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1AB7C11-6CB9-C141-8874-C36E12489872}"/>
              </a:ext>
            </a:extLst>
          </p:cNvPr>
          <p:cNvSpPr/>
          <p:nvPr/>
        </p:nvSpPr>
        <p:spPr>
          <a:xfrm>
            <a:off x="9394434" y="5544837"/>
            <a:ext cx="285981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B9663F1-C72F-0749-8B1B-FB8EBBD44A83}"/>
              </a:ext>
            </a:extLst>
          </p:cNvPr>
          <p:cNvCxnSpPr>
            <a:cxnSpLocks/>
          </p:cNvCxnSpPr>
          <p:nvPr/>
        </p:nvCxnSpPr>
        <p:spPr>
          <a:xfrm>
            <a:off x="1738468" y="5712659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D66BBBD4-316A-814C-95AC-8ABB3DEB13C7}"/>
              </a:ext>
            </a:extLst>
          </p:cNvPr>
          <p:cNvSpPr/>
          <p:nvPr/>
        </p:nvSpPr>
        <p:spPr>
          <a:xfrm rot="10800000">
            <a:off x="1714101" y="5666938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DEB6810-036E-9547-8D1F-EC059BDE6ADF}"/>
              </a:ext>
            </a:extLst>
          </p:cNvPr>
          <p:cNvCxnSpPr>
            <a:cxnSpLocks/>
          </p:cNvCxnSpPr>
          <p:nvPr/>
        </p:nvCxnSpPr>
        <p:spPr>
          <a:xfrm>
            <a:off x="3347754" y="5712659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57A45503-7FEF-BE4A-99DE-95B6AA3CFD2F}"/>
              </a:ext>
            </a:extLst>
          </p:cNvPr>
          <p:cNvSpPr/>
          <p:nvPr/>
        </p:nvSpPr>
        <p:spPr>
          <a:xfrm>
            <a:off x="3323387" y="5666938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DA9A596-3CF5-B44A-B90F-89C7351B94E6}"/>
              </a:ext>
            </a:extLst>
          </p:cNvPr>
          <p:cNvCxnSpPr>
            <a:cxnSpLocks/>
          </p:cNvCxnSpPr>
          <p:nvPr/>
        </p:nvCxnSpPr>
        <p:spPr>
          <a:xfrm>
            <a:off x="4957040" y="5712659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0F519484-5351-3844-BCE8-18E2A62DC4F1}"/>
              </a:ext>
            </a:extLst>
          </p:cNvPr>
          <p:cNvSpPr/>
          <p:nvPr/>
        </p:nvSpPr>
        <p:spPr>
          <a:xfrm>
            <a:off x="4932673" y="5666938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9DE7DDA4-BE9A-DE44-ABDB-3692B83C0EAD}"/>
              </a:ext>
            </a:extLst>
          </p:cNvPr>
          <p:cNvCxnSpPr>
            <a:cxnSpLocks/>
          </p:cNvCxnSpPr>
          <p:nvPr/>
        </p:nvCxnSpPr>
        <p:spPr>
          <a:xfrm>
            <a:off x="6566326" y="5705310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D258AAD0-60DF-FE48-804E-AE23FDBDD627}"/>
              </a:ext>
            </a:extLst>
          </p:cNvPr>
          <p:cNvSpPr/>
          <p:nvPr/>
        </p:nvSpPr>
        <p:spPr>
          <a:xfrm>
            <a:off x="6541959" y="565958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3A07EA3B-9383-E443-8857-3B1AD41FC9B5}"/>
              </a:ext>
            </a:extLst>
          </p:cNvPr>
          <p:cNvCxnSpPr>
            <a:cxnSpLocks/>
          </p:cNvCxnSpPr>
          <p:nvPr/>
        </p:nvCxnSpPr>
        <p:spPr>
          <a:xfrm>
            <a:off x="8175612" y="5705310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2" name="Oval 171">
            <a:extLst>
              <a:ext uri="{FF2B5EF4-FFF2-40B4-BE49-F238E27FC236}">
                <a16:creationId xmlns:a16="http://schemas.microsoft.com/office/drawing/2014/main" id="{99C79673-50B5-264F-BF70-BAA5DC904E4E}"/>
              </a:ext>
            </a:extLst>
          </p:cNvPr>
          <p:cNvSpPr/>
          <p:nvPr/>
        </p:nvSpPr>
        <p:spPr>
          <a:xfrm>
            <a:off x="8151245" y="565958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08501C47-041B-004D-A0A8-A8A395A72050}"/>
              </a:ext>
            </a:extLst>
          </p:cNvPr>
          <p:cNvSpPr/>
          <p:nvPr/>
        </p:nvSpPr>
        <p:spPr>
          <a:xfrm>
            <a:off x="9760531" y="5650352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3C53B59-0F84-4943-A57E-A3EFDC88DECD}"/>
              </a:ext>
            </a:extLst>
          </p:cNvPr>
          <p:cNvCxnSpPr>
            <a:cxnSpLocks/>
          </p:cNvCxnSpPr>
          <p:nvPr/>
        </p:nvCxnSpPr>
        <p:spPr>
          <a:xfrm rot="10800000">
            <a:off x="1885656" y="5873549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081B5268-69F0-AF44-9F63-BCC2667A8D21}"/>
              </a:ext>
            </a:extLst>
          </p:cNvPr>
          <p:cNvCxnSpPr>
            <a:cxnSpLocks/>
          </p:cNvCxnSpPr>
          <p:nvPr/>
        </p:nvCxnSpPr>
        <p:spPr>
          <a:xfrm rot="10800000">
            <a:off x="3494942" y="5873549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2EDBECE-05E8-2F48-A230-2F7E40E396C7}"/>
              </a:ext>
            </a:extLst>
          </p:cNvPr>
          <p:cNvCxnSpPr>
            <a:cxnSpLocks/>
          </p:cNvCxnSpPr>
          <p:nvPr/>
        </p:nvCxnSpPr>
        <p:spPr>
          <a:xfrm rot="10800000">
            <a:off x="5104228" y="5873549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E2A02487-B564-3A47-A18A-4F1DF90CC6BD}"/>
              </a:ext>
            </a:extLst>
          </p:cNvPr>
          <p:cNvCxnSpPr>
            <a:cxnSpLocks/>
          </p:cNvCxnSpPr>
          <p:nvPr/>
        </p:nvCxnSpPr>
        <p:spPr>
          <a:xfrm rot="10800000">
            <a:off x="6713514" y="5866200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91B4D28-DC80-904A-B3CE-568B73CD08DA}"/>
              </a:ext>
            </a:extLst>
          </p:cNvPr>
          <p:cNvCxnSpPr>
            <a:cxnSpLocks/>
          </p:cNvCxnSpPr>
          <p:nvPr/>
        </p:nvCxnSpPr>
        <p:spPr>
          <a:xfrm rot="10800000">
            <a:off x="8322800" y="5866200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83DD620F-1D74-1342-AF3F-B07B39D3E8E7}"/>
              </a:ext>
            </a:extLst>
          </p:cNvPr>
          <p:cNvSpPr/>
          <p:nvPr/>
        </p:nvSpPr>
        <p:spPr>
          <a:xfrm rot="10800000">
            <a:off x="2849685" y="582741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6757293F-9C67-DE46-9283-871A7D595E45}"/>
              </a:ext>
            </a:extLst>
          </p:cNvPr>
          <p:cNvSpPr/>
          <p:nvPr/>
        </p:nvSpPr>
        <p:spPr>
          <a:xfrm>
            <a:off x="4458971" y="582741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B5D4607B-D513-B449-9EB0-F180EABD802D}"/>
              </a:ext>
            </a:extLst>
          </p:cNvPr>
          <p:cNvSpPr/>
          <p:nvPr/>
        </p:nvSpPr>
        <p:spPr>
          <a:xfrm>
            <a:off x="6068257" y="582741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CD2DE43A-A01C-A340-8039-71C62F2E52B7}"/>
              </a:ext>
            </a:extLst>
          </p:cNvPr>
          <p:cNvSpPr/>
          <p:nvPr/>
        </p:nvSpPr>
        <p:spPr>
          <a:xfrm>
            <a:off x="7677543" y="5820062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B492A99F-0CF9-CC47-AB2A-6590A0651DC3}"/>
              </a:ext>
            </a:extLst>
          </p:cNvPr>
          <p:cNvSpPr/>
          <p:nvPr/>
        </p:nvSpPr>
        <p:spPr>
          <a:xfrm>
            <a:off x="9286829" y="5820062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F74FD36F-B702-C041-96B7-2413895B6597}"/>
              </a:ext>
            </a:extLst>
          </p:cNvPr>
          <p:cNvSpPr/>
          <p:nvPr/>
        </p:nvSpPr>
        <p:spPr>
          <a:xfrm>
            <a:off x="1226188" y="584550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6FDF2E13-B0F7-F847-B313-158C0196147E}"/>
              </a:ext>
            </a:extLst>
          </p:cNvPr>
          <p:cNvCxnSpPr>
            <a:cxnSpLocks/>
          </p:cNvCxnSpPr>
          <p:nvPr/>
        </p:nvCxnSpPr>
        <p:spPr>
          <a:xfrm>
            <a:off x="9768293" y="5687079"/>
            <a:ext cx="884323" cy="0"/>
          </a:xfrm>
          <a:prstGeom prst="line">
            <a:avLst/>
          </a:prstGeom>
          <a:ln w="22225">
            <a:solidFill>
              <a:schemeClr val="tx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C5F83F6E-4D52-F640-869A-D237D9DC01CB}"/>
              </a:ext>
            </a:extLst>
          </p:cNvPr>
          <p:cNvCxnSpPr>
            <a:cxnSpLocks/>
          </p:cNvCxnSpPr>
          <p:nvPr/>
        </p:nvCxnSpPr>
        <p:spPr>
          <a:xfrm flipH="1">
            <a:off x="10643381" y="5301178"/>
            <a:ext cx="4335" cy="411480"/>
          </a:xfrm>
          <a:prstGeom prst="line">
            <a:avLst/>
          </a:prstGeom>
          <a:ln w="22225">
            <a:solidFill>
              <a:schemeClr val="tx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1B3835F-CAD3-8B44-AE65-E0D4F9BA8BF6}"/>
              </a:ext>
            </a:extLst>
          </p:cNvPr>
          <p:cNvCxnSpPr>
            <a:cxnSpLocks/>
          </p:cNvCxnSpPr>
          <p:nvPr/>
        </p:nvCxnSpPr>
        <p:spPr>
          <a:xfrm>
            <a:off x="611972" y="5305533"/>
            <a:ext cx="10040644" cy="0"/>
          </a:xfrm>
          <a:prstGeom prst="line">
            <a:avLst/>
          </a:prstGeom>
          <a:ln w="22225">
            <a:solidFill>
              <a:schemeClr val="tx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11A4CC0-A72E-F949-9697-C377E9F764E5}"/>
              </a:ext>
            </a:extLst>
          </p:cNvPr>
          <p:cNvCxnSpPr>
            <a:cxnSpLocks/>
          </p:cNvCxnSpPr>
          <p:nvPr/>
        </p:nvCxnSpPr>
        <p:spPr>
          <a:xfrm>
            <a:off x="622997" y="5297344"/>
            <a:ext cx="0" cy="415315"/>
          </a:xfrm>
          <a:prstGeom prst="line">
            <a:avLst/>
          </a:prstGeom>
          <a:ln w="22225">
            <a:solidFill>
              <a:schemeClr val="tx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3D71A3D-9098-A44E-AF3B-4A6F80CAAFEB}"/>
              </a:ext>
            </a:extLst>
          </p:cNvPr>
          <p:cNvCxnSpPr>
            <a:cxnSpLocks/>
          </p:cNvCxnSpPr>
          <p:nvPr/>
        </p:nvCxnSpPr>
        <p:spPr>
          <a:xfrm>
            <a:off x="633325" y="5694183"/>
            <a:ext cx="50213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2E43F145-529C-AB41-91C1-04CF80C590B3}"/>
              </a:ext>
            </a:extLst>
          </p:cNvPr>
          <p:cNvCxnSpPr>
            <a:cxnSpLocks/>
          </p:cNvCxnSpPr>
          <p:nvPr/>
        </p:nvCxnSpPr>
        <p:spPr>
          <a:xfrm>
            <a:off x="614707" y="5873549"/>
            <a:ext cx="640091" cy="0"/>
          </a:xfrm>
          <a:prstGeom prst="line">
            <a:avLst/>
          </a:prstGeom>
          <a:ln w="22225">
            <a:solidFill>
              <a:schemeClr val="tx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69B91EA4-3EAF-1449-B792-D1C6420E6D98}"/>
              </a:ext>
            </a:extLst>
          </p:cNvPr>
          <p:cNvCxnSpPr>
            <a:cxnSpLocks/>
          </p:cNvCxnSpPr>
          <p:nvPr/>
        </p:nvCxnSpPr>
        <p:spPr>
          <a:xfrm>
            <a:off x="633325" y="5873549"/>
            <a:ext cx="0" cy="415315"/>
          </a:xfrm>
          <a:prstGeom prst="line">
            <a:avLst/>
          </a:prstGeom>
          <a:ln w="22225">
            <a:solidFill>
              <a:schemeClr val="tx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EECD615-5766-3042-8CAC-480EC0DDBCE0}"/>
              </a:ext>
            </a:extLst>
          </p:cNvPr>
          <p:cNvCxnSpPr>
            <a:cxnSpLocks/>
          </p:cNvCxnSpPr>
          <p:nvPr/>
        </p:nvCxnSpPr>
        <p:spPr>
          <a:xfrm>
            <a:off x="622892" y="6283556"/>
            <a:ext cx="10040644" cy="0"/>
          </a:xfrm>
          <a:prstGeom prst="line">
            <a:avLst/>
          </a:prstGeom>
          <a:ln w="22225">
            <a:solidFill>
              <a:schemeClr val="tx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7771A33C-11C7-C14D-A38D-5322F59D1E82}"/>
              </a:ext>
            </a:extLst>
          </p:cNvPr>
          <p:cNvCxnSpPr>
            <a:cxnSpLocks/>
          </p:cNvCxnSpPr>
          <p:nvPr/>
        </p:nvCxnSpPr>
        <p:spPr>
          <a:xfrm flipH="1">
            <a:off x="10671801" y="5865782"/>
            <a:ext cx="4335" cy="432856"/>
          </a:xfrm>
          <a:prstGeom prst="line">
            <a:avLst/>
          </a:prstGeom>
          <a:ln w="22225">
            <a:solidFill>
              <a:schemeClr val="tx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7BC29B80-A418-AD47-A339-4A4677A804B8}"/>
              </a:ext>
            </a:extLst>
          </p:cNvPr>
          <p:cNvCxnSpPr>
            <a:cxnSpLocks/>
          </p:cNvCxnSpPr>
          <p:nvPr/>
        </p:nvCxnSpPr>
        <p:spPr>
          <a:xfrm flipH="1" flipV="1">
            <a:off x="9932086" y="5865782"/>
            <a:ext cx="752592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6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5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6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5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6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9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3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4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7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8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3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4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7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8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1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2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5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6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29" grpId="0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6" grpId="0" animBg="1"/>
      <p:bldP spid="48" grpId="0" animBg="1"/>
      <p:bldP spid="50" grpId="0" animBg="1"/>
      <p:bldP spid="52" grpId="0" animBg="1"/>
      <p:bldP spid="54" grpId="0" animBg="1"/>
      <p:bldP spid="55" grpId="0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/>
      <p:bldP spid="99" grpId="0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3" grpId="0" animBg="1"/>
      <p:bldP spid="115" grpId="0" animBg="1"/>
      <p:bldP spid="117" grpId="0" animBg="1"/>
      <p:bldP spid="119" grpId="0" animBg="1"/>
      <p:bldP spid="121" grpId="0" animBg="1"/>
      <p:bldP spid="123" grpId="0" animBg="1"/>
      <p:bldP spid="150" grpId="0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4" grpId="0" animBg="1"/>
      <p:bldP spid="166" grpId="0" animBg="1"/>
      <p:bldP spid="168" grpId="0" animBg="1"/>
      <p:bldP spid="170" grpId="0" animBg="1"/>
      <p:bldP spid="172" grpId="0" animBg="1"/>
      <p:bldP spid="174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0ECC-9CFB-AE47-BDDF-0D60AE62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FF907-0223-6F4D-8B67-332D14AFB7A5}"/>
              </a:ext>
            </a:extLst>
          </p:cNvPr>
          <p:cNvSpPr txBox="1"/>
          <p:nvPr/>
        </p:nvSpPr>
        <p:spPr>
          <a:xfrm>
            <a:off x="3451430" y="3119341"/>
            <a:ext cx="52891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Note:  There is a lot of confusion online on the time complexity of a linked list. </a:t>
            </a:r>
          </a:p>
          <a:p>
            <a:r>
              <a:rPr lang="en-US" sz="1200" dirty="0"/>
              <a:t>In some sites you will see that the time complexity of appending to a linked list is </a:t>
            </a:r>
          </a:p>
          <a:p>
            <a:r>
              <a:rPr lang="en-US" sz="1200" dirty="0"/>
              <a:t>O(n) but that depends on the implementation.  If it is implemented without a tail </a:t>
            </a:r>
          </a:p>
          <a:p>
            <a:r>
              <a:rPr lang="en-US" sz="1200" dirty="0"/>
              <a:t>pointer it is O(n) where with a tail pointer it is (1)</a:t>
            </a:r>
          </a:p>
        </p:txBody>
      </p:sp>
    </p:spTree>
    <p:extLst>
      <p:ext uri="{BB962C8B-B14F-4D97-AF65-F5344CB8AC3E}">
        <p14:creationId xmlns:p14="http://schemas.microsoft.com/office/powerpoint/2010/main" val="93571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7F23-414A-A649-9A3E-7320970E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creation with Objects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3CAE7E-1F70-0D47-97BD-11834120A3B6}"/>
              </a:ext>
            </a:extLst>
          </p:cNvPr>
          <p:cNvSpPr/>
          <p:nvPr/>
        </p:nvSpPr>
        <p:spPr>
          <a:xfrm>
            <a:off x="6096000" y="2184124"/>
            <a:ext cx="637563" cy="6463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E1A292-D7F9-FB4D-BE68-30397151CBFC}"/>
              </a:ext>
            </a:extLst>
          </p:cNvPr>
          <p:cNvSpPr/>
          <p:nvPr/>
        </p:nvSpPr>
        <p:spPr>
          <a:xfrm>
            <a:off x="7633460" y="1690571"/>
            <a:ext cx="637563" cy="6463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72698C-2DC2-7C49-89ED-1C6D6EE2FDDA}"/>
              </a:ext>
            </a:extLst>
          </p:cNvPr>
          <p:cNvSpPr/>
          <p:nvPr/>
        </p:nvSpPr>
        <p:spPr>
          <a:xfrm>
            <a:off x="7633459" y="2830455"/>
            <a:ext cx="637563" cy="6463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A4EEC3-5E87-0540-B4D5-D69024F29C44}"/>
              </a:ext>
            </a:extLst>
          </p:cNvPr>
          <p:cNvSpPr/>
          <p:nvPr/>
        </p:nvSpPr>
        <p:spPr>
          <a:xfrm>
            <a:off x="8970979" y="2275324"/>
            <a:ext cx="637563" cy="6463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86DCC9-C48F-8947-97F2-CD707A622097}"/>
              </a:ext>
            </a:extLst>
          </p:cNvPr>
          <p:cNvSpPr/>
          <p:nvPr/>
        </p:nvSpPr>
        <p:spPr>
          <a:xfrm>
            <a:off x="8970978" y="3476786"/>
            <a:ext cx="637563" cy="6463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D39AD2-77A7-7142-9C52-377A814EB272}"/>
              </a:ext>
            </a:extLst>
          </p:cNvPr>
          <p:cNvCxnSpPr>
            <a:cxnSpLocks/>
            <a:stCxn id="5" idx="5"/>
            <a:endCxn id="7" idx="2"/>
          </p:cNvCxnSpPr>
          <p:nvPr/>
        </p:nvCxnSpPr>
        <p:spPr>
          <a:xfrm>
            <a:off x="6640194" y="2735802"/>
            <a:ext cx="993265" cy="417819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168293-20E8-9A42-8750-E3885D2012D8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6640194" y="2013737"/>
            <a:ext cx="993266" cy="26504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BE82C5-4535-0147-9DF5-92444AA6E534}"/>
              </a:ext>
            </a:extLst>
          </p:cNvPr>
          <p:cNvCxnSpPr>
            <a:cxnSpLocks/>
            <a:stCxn id="7" idx="5"/>
            <a:endCxn id="9" idx="2"/>
          </p:cNvCxnSpPr>
          <p:nvPr/>
        </p:nvCxnSpPr>
        <p:spPr>
          <a:xfrm>
            <a:off x="8177653" y="3382133"/>
            <a:ext cx="793325" cy="417819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8C1A0D-0E97-BA4F-8A0B-762FB40AF40E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8177653" y="2598490"/>
            <a:ext cx="793326" cy="326618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EA9F83F2-1F1D-8A4F-8DA3-DEA1CF362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908" y="2197013"/>
            <a:ext cx="2252793" cy="518385"/>
          </a:xfrm>
          <a:prstGeom prst="rect">
            <a:avLst/>
          </a:prstGeom>
        </p:spPr>
      </p:pic>
      <p:pic>
        <p:nvPicPr>
          <p:cNvPr id="44" name="Picture 43" descr="A picture containing chart&#10;&#10;Description automatically generated">
            <a:extLst>
              <a:ext uri="{FF2B5EF4-FFF2-40B4-BE49-F238E27FC236}">
                <a16:creationId xmlns:a16="http://schemas.microsoft.com/office/drawing/2014/main" id="{A835EA94-23A3-334D-8E5F-384E25D9A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992" y="3970339"/>
            <a:ext cx="5078661" cy="1384099"/>
          </a:xfrm>
          <a:prstGeom prst="rect">
            <a:avLst/>
          </a:prstGeom>
        </p:spPr>
      </p:pic>
      <p:pic>
        <p:nvPicPr>
          <p:cNvPr id="48" name="Picture 47" descr="A picture containing text&#10;&#10;Description automatically generated">
            <a:extLst>
              <a:ext uri="{FF2B5EF4-FFF2-40B4-BE49-F238E27FC236}">
                <a16:creationId xmlns:a16="http://schemas.microsoft.com/office/drawing/2014/main" id="{F4E6528B-8D98-7B48-A7FC-6D20408BF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992" y="5349775"/>
            <a:ext cx="5078661" cy="87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9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BF64-2003-40FF-EC7A-4FDF0224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a linked list in the real world.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D2D961-52A1-25B8-D91A-6BBB734CC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187" y="3232278"/>
            <a:ext cx="11090275" cy="1415553"/>
          </a:xfr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70757C3-7455-E53B-8517-C9BF8397BBDF}"/>
              </a:ext>
            </a:extLst>
          </p:cNvPr>
          <p:cNvSpPr/>
          <p:nvPr/>
        </p:nvSpPr>
        <p:spPr>
          <a:xfrm>
            <a:off x="3407079" y="2892184"/>
            <a:ext cx="1373688" cy="2095739"/>
          </a:xfrm>
          <a:prstGeom prst="roundRect">
            <a:avLst/>
          </a:prstGeom>
          <a:noFill/>
          <a:ln w="28575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F0002BE-5F4A-4BD9-E592-209BAB41D102}"/>
              </a:ext>
            </a:extLst>
          </p:cNvPr>
          <p:cNvSpPr/>
          <p:nvPr/>
        </p:nvSpPr>
        <p:spPr>
          <a:xfrm>
            <a:off x="4320956" y="4301178"/>
            <a:ext cx="350729" cy="3037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9ECEC75-7CD2-764A-84E7-BDD3DB26D471}"/>
              </a:ext>
            </a:extLst>
          </p:cNvPr>
          <p:cNvSpPr/>
          <p:nvPr/>
        </p:nvSpPr>
        <p:spPr>
          <a:xfrm rot="10800000">
            <a:off x="3505460" y="4308953"/>
            <a:ext cx="350729" cy="3037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Garbage with solid fill">
            <a:extLst>
              <a:ext uri="{FF2B5EF4-FFF2-40B4-BE49-F238E27FC236}">
                <a16:creationId xmlns:a16="http://schemas.microsoft.com/office/drawing/2014/main" id="{304F8F2F-7495-8288-0F5C-D5D2539C9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46220" y="4308953"/>
            <a:ext cx="303756" cy="30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362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BF64-2003-40FF-EC7A-4FDF0224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a linked list in the real world.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D2D961-52A1-25B8-D91A-6BBB734CC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187" y="3232278"/>
            <a:ext cx="11090275" cy="1415553"/>
          </a:xfr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70757C3-7455-E53B-8517-C9BF8397BBDF}"/>
              </a:ext>
            </a:extLst>
          </p:cNvPr>
          <p:cNvSpPr/>
          <p:nvPr/>
        </p:nvSpPr>
        <p:spPr>
          <a:xfrm>
            <a:off x="4722312" y="2880987"/>
            <a:ext cx="1373688" cy="2095739"/>
          </a:xfrm>
          <a:prstGeom prst="roundRect">
            <a:avLst/>
          </a:prstGeom>
          <a:noFill/>
          <a:ln w="28575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F0002BE-5F4A-4BD9-E592-209BAB41D102}"/>
              </a:ext>
            </a:extLst>
          </p:cNvPr>
          <p:cNvSpPr/>
          <p:nvPr/>
        </p:nvSpPr>
        <p:spPr>
          <a:xfrm>
            <a:off x="5636189" y="4289981"/>
            <a:ext cx="350729" cy="3037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9ECEC75-7CD2-764A-84E7-BDD3DB26D471}"/>
              </a:ext>
            </a:extLst>
          </p:cNvPr>
          <p:cNvSpPr/>
          <p:nvPr/>
        </p:nvSpPr>
        <p:spPr>
          <a:xfrm rot="10800000">
            <a:off x="4820693" y="4297756"/>
            <a:ext cx="350729" cy="3037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Garbage with solid fill">
            <a:extLst>
              <a:ext uri="{FF2B5EF4-FFF2-40B4-BE49-F238E27FC236}">
                <a16:creationId xmlns:a16="http://schemas.microsoft.com/office/drawing/2014/main" id="{304F8F2F-7495-8288-0F5C-D5D2539C9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61453" y="4297756"/>
            <a:ext cx="303756" cy="30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276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BF64-2003-40FF-EC7A-4FDF0224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a linked list in the real world.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D2D961-52A1-25B8-D91A-6BBB734CC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187" y="3232278"/>
            <a:ext cx="11090275" cy="1415553"/>
          </a:xfr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70757C3-7455-E53B-8517-C9BF8397BBDF}"/>
              </a:ext>
            </a:extLst>
          </p:cNvPr>
          <p:cNvSpPr/>
          <p:nvPr/>
        </p:nvSpPr>
        <p:spPr>
          <a:xfrm>
            <a:off x="6096000" y="2880987"/>
            <a:ext cx="1373688" cy="2095739"/>
          </a:xfrm>
          <a:prstGeom prst="roundRect">
            <a:avLst/>
          </a:prstGeom>
          <a:noFill/>
          <a:ln w="28575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F0002BE-5F4A-4BD9-E592-209BAB41D102}"/>
              </a:ext>
            </a:extLst>
          </p:cNvPr>
          <p:cNvSpPr/>
          <p:nvPr/>
        </p:nvSpPr>
        <p:spPr>
          <a:xfrm>
            <a:off x="7009877" y="4289981"/>
            <a:ext cx="350729" cy="3037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9ECEC75-7CD2-764A-84E7-BDD3DB26D471}"/>
              </a:ext>
            </a:extLst>
          </p:cNvPr>
          <p:cNvSpPr/>
          <p:nvPr/>
        </p:nvSpPr>
        <p:spPr>
          <a:xfrm rot="10800000">
            <a:off x="6194381" y="4297756"/>
            <a:ext cx="350729" cy="3037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Garbage with solid fill">
            <a:extLst>
              <a:ext uri="{FF2B5EF4-FFF2-40B4-BE49-F238E27FC236}">
                <a16:creationId xmlns:a16="http://schemas.microsoft.com/office/drawing/2014/main" id="{304F8F2F-7495-8288-0F5C-D5D2539C9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5141" y="4297756"/>
            <a:ext cx="303756" cy="30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912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BF64-2003-40FF-EC7A-4FDF0224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a linked list in the real world.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D2D961-52A1-25B8-D91A-6BBB734CC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187" y="3232278"/>
            <a:ext cx="11090275" cy="1415553"/>
          </a:xfr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70757C3-7455-E53B-8517-C9BF8397BBDF}"/>
              </a:ext>
            </a:extLst>
          </p:cNvPr>
          <p:cNvSpPr/>
          <p:nvPr/>
        </p:nvSpPr>
        <p:spPr>
          <a:xfrm>
            <a:off x="4722312" y="2880987"/>
            <a:ext cx="1373688" cy="2095739"/>
          </a:xfrm>
          <a:prstGeom prst="roundRect">
            <a:avLst/>
          </a:prstGeom>
          <a:noFill/>
          <a:ln w="28575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F0002BE-5F4A-4BD9-E592-209BAB41D102}"/>
              </a:ext>
            </a:extLst>
          </p:cNvPr>
          <p:cNvSpPr/>
          <p:nvPr/>
        </p:nvSpPr>
        <p:spPr>
          <a:xfrm>
            <a:off x="5636189" y="4289981"/>
            <a:ext cx="350729" cy="3037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9ECEC75-7CD2-764A-84E7-BDD3DB26D471}"/>
              </a:ext>
            </a:extLst>
          </p:cNvPr>
          <p:cNvSpPr/>
          <p:nvPr/>
        </p:nvSpPr>
        <p:spPr>
          <a:xfrm rot="10800000">
            <a:off x="4820693" y="4297756"/>
            <a:ext cx="350729" cy="3037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Garbage with solid fill">
            <a:extLst>
              <a:ext uri="{FF2B5EF4-FFF2-40B4-BE49-F238E27FC236}">
                <a16:creationId xmlns:a16="http://schemas.microsoft.com/office/drawing/2014/main" id="{304F8F2F-7495-8288-0F5C-D5D2539C9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61453" y="4297756"/>
            <a:ext cx="303756" cy="30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63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90841CCD-17B2-78BF-F1EA-91C4A418CB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88"/>
          <a:stretch/>
        </p:blipFill>
        <p:spPr>
          <a:xfrm>
            <a:off x="4749712" y="3232278"/>
            <a:ext cx="5546462" cy="14155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97BF64-2003-40FF-EC7A-4FDF0224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Example of a linked list in the real world:</a:t>
            </a:r>
            <a:br>
              <a:rPr lang="en-US" sz="4400" dirty="0"/>
            </a:br>
            <a:r>
              <a:rPr lang="en-US" sz="4400" b="1" dirty="0"/>
              <a:t>Photo Gallery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D2D961-52A1-25B8-D91A-6BBB734CC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2151"/>
          <a:stretch/>
        </p:blipFill>
        <p:spPr>
          <a:xfrm>
            <a:off x="552187" y="3232278"/>
            <a:ext cx="4197525" cy="1415553"/>
          </a:xfr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70757C3-7455-E53B-8517-C9BF8397BBDF}"/>
              </a:ext>
            </a:extLst>
          </p:cNvPr>
          <p:cNvSpPr/>
          <p:nvPr/>
        </p:nvSpPr>
        <p:spPr>
          <a:xfrm>
            <a:off x="4722312" y="2880987"/>
            <a:ext cx="1373688" cy="2095739"/>
          </a:xfrm>
          <a:prstGeom prst="roundRect">
            <a:avLst/>
          </a:prstGeom>
          <a:noFill/>
          <a:ln w="28575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F0002BE-5F4A-4BD9-E592-209BAB41D102}"/>
              </a:ext>
            </a:extLst>
          </p:cNvPr>
          <p:cNvSpPr/>
          <p:nvPr/>
        </p:nvSpPr>
        <p:spPr>
          <a:xfrm>
            <a:off x="5636189" y="4289981"/>
            <a:ext cx="350729" cy="3037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9ECEC75-7CD2-764A-84E7-BDD3DB26D471}"/>
              </a:ext>
            </a:extLst>
          </p:cNvPr>
          <p:cNvSpPr/>
          <p:nvPr/>
        </p:nvSpPr>
        <p:spPr>
          <a:xfrm rot="10800000">
            <a:off x="4820693" y="4297756"/>
            <a:ext cx="350729" cy="3037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Garbage with solid fill">
            <a:extLst>
              <a:ext uri="{FF2B5EF4-FFF2-40B4-BE49-F238E27FC236}">
                <a16:creationId xmlns:a16="http://schemas.microsoft.com/office/drawing/2014/main" id="{304F8F2F-7495-8288-0F5C-D5D2539C9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61453" y="4297756"/>
            <a:ext cx="303756" cy="3037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55321-AB8D-C0D7-AEF6-F4286A5D3725}"/>
              </a:ext>
            </a:extLst>
          </p:cNvPr>
          <p:cNvSpPr txBox="1"/>
          <p:nvPr/>
        </p:nvSpPr>
        <p:spPr>
          <a:xfrm>
            <a:off x="7415408" y="5814168"/>
            <a:ext cx="3053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type of linked list is this?</a:t>
            </a:r>
          </a:p>
        </p:txBody>
      </p:sp>
    </p:spTree>
    <p:extLst>
      <p:ext uri="{BB962C8B-B14F-4D97-AF65-F5344CB8AC3E}">
        <p14:creationId xmlns:p14="http://schemas.microsoft.com/office/powerpoint/2010/main" val="262624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40082A1-24A5-4276-83A4-39E993BD6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D840B21-A957-4CFE-AA5B-9711DF6D3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000" y="397225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853A06-0318-1B48-99FB-D190B5045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549275"/>
            <a:ext cx="9217026" cy="38645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9600"/>
              <a:t>The End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BFD4376-13D5-43C1-86D8-8133A9D88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33126" y="5677571"/>
            <a:ext cx="631474" cy="667800"/>
            <a:chOff x="2994153" y="1378666"/>
            <a:chExt cx="631474" cy="66780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76FEFF4-F643-4DA7-93C4-E222FCBA0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5000"/>
                    <a:lumOff val="5000"/>
                  </a:schemeClr>
                </a:gs>
                <a:gs pos="30000">
                  <a:schemeClr val="bg2">
                    <a:lumMod val="95000"/>
                    <a:lumOff val="5000"/>
                  </a:schemeClr>
                </a:gs>
                <a:gs pos="40000">
                  <a:schemeClr val="bg2">
                    <a:lumMod val="85000"/>
                    <a:lumOff val="1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059AD75-BB86-41B7-84D4-4B5AE0E21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0470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7F23-414A-A649-9A3E-7320970E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creation with Objects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3CAE7E-1F70-0D47-97BD-11834120A3B6}"/>
              </a:ext>
            </a:extLst>
          </p:cNvPr>
          <p:cNvSpPr/>
          <p:nvPr/>
        </p:nvSpPr>
        <p:spPr>
          <a:xfrm>
            <a:off x="7022364" y="3320115"/>
            <a:ext cx="637563" cy="6463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E1A292-D7F9-FB4D-BE68-30397151CBFC}"/>
              </a:ext>
            </a:extLst>
          </p:cNvPr>
          <p:cNvSpPr/>
          <p:nvPr/>
        </p:nvSpPr>
        <p:spPr>
          <a:xfrm>
            <a:off x="8060613" y="2408513"/>
            <a:ext cx="637563" cy="6463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A4EEC3-5E87-0540-B4D5-D69024F29C44}"/>
              </a:ext>
            </a:extLst>
          </p:cNvPr>
          <p:cNvSpPr/>
          <p:nvPr/>
        </p:nvSpPr>
        <p:spPr>
          <a:xfrm>
            <a:off x="9113543" y="3320115"/>
            <a:ext cx="637563" cy="6463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86DCC9-C48F-8947-97F2-CD707A622097}"/>
              </a:ext>
            </a:extLst>
          </p:cNvPr>
          <p:cNvSpPr/>
          <p:nvPr/>
        </p:nvSpPr>
        <p:spPr>
          <a:xfrm>
            <a:off x="8060612" y="4262661"/>
            <a:ext cx="637563" cy="6463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D39AD2-77A7-7142-9C52-377A814EB272}"/>
              </a:ext>
            </a:extLst>
          </p:cNvPr>
          <p:cNvCxnSpPr>
            <a:cxnSpLocks/>
            <a:stCxn id="6" idx="6"/>
            <a:endCxn id="8" idx="0"/>
          </p:cNvCxnSpPr>
          <p:nvPr/>
        </p:nvCxnSpPr>
        <p:spPr>
          <a:xfrm>
            <a:off x="8698176" y="2731679"/>
            <a:ext cx="734149" cy="588436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168293-20E8-9A42-8750-E3885D2012D8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7341146" y="2731679"/>
            <a:ext cx="719467" cy="588436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8C1A0D-0E97-BA4F-8A0B-762FB40AF40E}"/>
              </a:ext>
            </a:extLst>
          </p:cNvPr>
          <p:cNvCxnSpPr>
            <a:cxnSpLocks/>
            <a:stCxn id="8" idx="4"/>
            <a:endCxn id="9" idx="6"/>
          </p:cNvCxnSpPr>
          <p:nvPr/>
        </p:nvCxnSpPr>
        <p:spPr>
          <a:xfrm flipH="1">
            <a:off x="8698175" y="3966446"/>
            <a:ext cx="734150" cy="619381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639F1D-C0D2-754B-BE99-E78278508C1B}"/>
              </a:ext>
            </a:extLst>
          </p:cNvPr>
          <p:cNvCxnSpPr>
            <a:cxnSpLocks/>
            <a:stCxn id="9" idx="2"/>
            <a:endCxn id="5" idx="4"/>
          </p:cNvCxnSpPr>
          <p:nvPr/>
        </p:nvCxnSpPr>
        <p:spPr>
          <a:xfrm flipH="1" flipV="1">
            <a:off x="7341146" y="3966446"/>
            <a:ext cx="719466" cy="619381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77A3FC9-FD4B-4843-A164-5F05F935A89C}"/>
              </a:ext>
            </a:extLst>
          </p:cNvPr>
          <p:cNvSpPr txBox="1"/>
          <p:nvPr/>
        </p:nvSpPr>
        <p:spPr>
          <a:xfrm>
            <a:off x="6621303" y="2469711"/>
            <a:ext cx="70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F39F88F-BE27-7444-807F-E5E8E5908A3E}"/>
              </a:ext>
            </a:extLst>
          </p:cNvPr>
          <p:cNvCxnSpPr>
            <a:cxnSpLocks/>
            <a:stCxn id="83" idx="2"/>
          </p:cNvCxnSpPr>
          <p:nvPr/>
        </p:nvCxnSpPr>
        <p:spPr>
          <a:xfrm>
            <a:off x="6971399" y="2839043"/>
            <a:ext cx="185449" cy="395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9" name="Picture 88" descr="Text&#10;&#10;Description automatically generated">
            <a:extLst>
              <a:ext uri="{FF2B5EF4-FFF2-40B4-BE49-F238E27FC236}">
                <a16:creationId xmlns:a16="http://schemas.microsoft.com/office/drawing/2014/main" id="{DF6115A5-E389-CB48-8A03-431F3B9BA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9" y="1725908"/>
            <a:ext cx="4557225" cy="3508025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D45B50FA-1E5C-4246-A478-F0A9258BF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761" y="1590300"/>
            <a:ext cx="223877" cy="4718426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9671AE9D-82A2-B545-8B26-09B756F6F187}"/>
              </a:ext>
            </a:extLst>
          </p:cNvPr>
          <p:cNvSpPr txBox="1"/>
          <p:nvPr/>
        </p:nvSpPr>
        <p:spPr>
          <a:xfrm>
            <a:off x="4731857" y="121527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9439CFC-D69F-4744-A4C4-77A3EBDE9F09}"/>
              </a:ext>
            </a:extLst>
          </p:cNvPr>
          <p:cNvSpPr txBox="1"/>
          <p:nvPr/>
        </p:nvSpPr>
        <p:spPr>
          <a:xfrm>
            <a:off x="4824030" y="630872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ect</a:t>
            </a:r>
            <a:r>
              <a:rPr lang="en-US" dirty="0"/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376020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7F23-414A-A649-9A3E-7320970E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creation with Objects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77A3FC9-FD4B-4843-A164-5F05F935A89C}"/>
              </a:ext>
            </a:extLst>
          </p:cNvPr>
          <p:cNvSpPr txBox="1"/>
          <p:nvPr/>
        </p:nvSpPr>
        <p:spPr>
          <a:xfrm>
            <a:off x="5129039" y="3168135"/>
            <a:ext cx="40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lst</a:t>
            </a:r>
            <a:endParaRPr lang="en-US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F39F88F-BE27-7444-807F-E5E8E5908A3E}"/>
              </a:ext>
            </a:extLst>
          </p:cNvPr>
          <p:cNvCxnSpPr>
            <a:cxnSpLocks/>
          </p:cNvCxnSpPr>
          <p:nvPr/>
        </p:nvCxnSpPr>
        <p:spPr>
          <a:xfrm>
            <a:off x="5329575" y="3522133"/>
            <a:ext cx="0" cy="3979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671AE9D-82A2-B545-8B26-09B756F6F187}"/>
              </a:ext>
            </a:extLst>
          </p:cNvPr>
          <p:cNvSpPr txBox="1"/>
          <p:nvPr/>
        </p:nvSpPr>
        <p:spPr>
          <a:xfrm>
            <a:off x="4709321" y="1267218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802814E-3CE5-1F48-B8F7-60A383CE64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5"/>
          <a:stretch/>
        </p:blipFill>
        <p:spPr>
          <a:xfrm>
            <a:off x="4933859" y="1711411"/>
            <a:ext cx="233937" cy="933966"/>
          </a:xfrm>
          <a:prstGeom prst="rect">
            <a:avLst/>
          </a:prstGeom>
        </p:spPr>
      </p:pic>
      <p:pic>
        <p:nvPicPr>
          <p:cNvPr id="33" name="Picture 32" descr="Text&#10;&#10;Description automatically generated">
            <a:extLst>
              <a:ext uri="{FF2B5EF4-FFF2-40B4-BE49-F238E27FC236}">
                <a16:creationId xmlns:a16="http://schemas.microsoft.com/office/drawing/2014/main" id="{984AF4DF-3F45-9D4F-BDAF-E0B2769C1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95" y="1763703"/>
            <a:ext cx="4543426" cy="3464196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6E300BDD-DA61-E64C-BBAF-C29F545E246B}"/>
              </a:ext>
            </a:extLst>
          </p:cNvPr>
          <p:cNvSpPr/>
          <p:nvPr/>
        </p:nvSpPr>
        <p:spPr>
          <a:xfrm>
            <a:off x="5050827" y="401690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FC44621-3B68-D649-95C1-A309993AF9A5}"/>
              </a:ext>
            </a:extLst>
          </p:cNvPr>
          <p:cNvSpPr/>
          <p:nvPr/>
        </p:nvSpPr>
        <p:spPr>
          <a:xfrm>
            <a:off x="5050827" y="401690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F1E0222-A365-3C4C-A5EE-5CF425C38EC0}"/>
              </a:ext>
            </a:extLst>
          </p:cNvPr>
          <p:cNvSpPr/>
          <p:nvPr/>
        </p:nvSpPr>
        <p:spPr>
          <a:xfrm>
            <a:off x="6407118" y="401334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BEE0C2C-EF0D-D94A-BBFA-5FF0DFDB8043}"/>
              </a:ext>
            </a:extLst>
          </p:cNvPr>
          <p:cNvSpPr/>
          <p:nvPr/>
        </p:nvSpPr>
        <p:spPr>
          <a:xfrm>
            <a:off x="6407118" y="401334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3AA7258-B5B1-7E45-A8B7-EAA3EC7F2381}"/>
              </a:ext>
            </a:extLst>
          </p:cNvPr>
          <p:cNvSpPr/>
          <p:nvPr/>
        </p:nvSpPr>
        <p:spPr>
          <a:xfrm>
            <a:off x="7771101" y="401334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B7BB369-4E13-D747-B9BC-25EE77F07FE4}"/>
              </a:ext>
            </a:extLst>
          </p:cNvPr>
          <p:cNvSpPr/>
          <p:nvPr/>
        </p:nvSpPr>
        <p:spPr>
          <a:xfrm>
            <a:off x="7771101" y="401334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E300D36-B0BA-074E-B9EE-19899CC66CA3}"/>
              </a:ext>
            </a:extLst>
          </p:cNvPr>
          <p:cNvSpPr/>
          <p:nvPr/>
        </p:nvSpPr>
        <p:spPr>
          <a:xfrm>
            <a:off x="9120755" y="401334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F6A186-1D1E-FC41-8DF4-2CCFE46ACDA4}"/>
              </a:ext>
            </a:extLst>
          </p:cNvPr>
          <p:cNvSpPr/>
          <p:nvPr/>
        </p:nvSpPr>
        <p:spPr>
          <a:xfrm>
            <a:off x="9120755" y="401334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983E97-D03F-A04E-9CC8-2F71AC7E1F88}"/>
              </a:ext>
            </a:extLst>
          </p:cNvPr>
          <p:cNvSpPr/>
          <p:nvPr/>
        </p:nvSpPr>
        <p:spPr>
          <a:xfrm>
            <a:off x="10406328" y="4005992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6C0136A-9D0B-6B46-AAA8-D7CE46086C67}"/>
              </a:ext>
            </a:extLst>
          </p:cNvPr>
          <p:cNvSpPr/>
          <p:nvPr/>
        </p:nvSpPr>
        <p:spPr>
          <a:xfrm>
            <a:off x="10406328" y="4005992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568DDAB-8974-F346-84AB-7F155A8207B7}"/>
              </a:ext>
            </a:extLst>
          </p:cNvPr>
          <p:cNvCxnSpPr>
            <a:cxnSpLocks/>
            <a:stCxn id="52" idx="2"/>
            <a:endCxn id="44" idx="1"/>
          </p:cNvCxnSpPr>
          <p:nvPr/>
        </p:nvCxnSpPr>
        <p:spPr>
          <a:xfrm flipV="1">
            <a:off x="5631486" y="4273400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CDA9ABB7-D4FB-EE43-963A-A433E8F9F1C7}"/>
              </a:ext>
            </a:extLst>
          </p:cNvPr>
          <p:cNvSpPr/>
          <p:nvPr/>
        </p:nvSpPr>
        <p:spPr>
          <a:xfrm>
            <a:off x="5631486" y="423124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412EF50-DF7B-CB41-8AD0-C56C12F3F6A5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6987777" y="4273399"/>
            <a:ext cx="783324" cy="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55356ED7-F159-974C-B5D6-F6B92C997ACE}"/>
              </a:ext>
            </a:extLst>
          </p:cNvPr>
          <p:cNvSpPr/>
          <p:nvPr/>
        </p:nvSpPr>
        <p:spPr>
          <a:xfrm>
            <a:off x="6987777" y="422767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3852356-8C25-474B-B236-C7BECE3ACD78}"/>
              </a:ext>
            </a:extLst>
          </p:cNvPr>
          <p:cNvCxnSpPr>
            <a:cxnSpLocks/>
          </p:cNvCxnSpPr>
          <p:nvPr/>
        </p:nvCxnSpPr>
        <p:spPr>
          <a:xfrm flipV="1">
            <a:off x="8351760" y="4266262"/>
            <a:ext cx="780372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AE24542A-84D5-8B4B-A0FE-FE3F10A64CE5}"/>
              </a:ext>
            </a:extLst>
          </p:cNvPr>
          <p:cNvSpPr/>
          <p:nvPr/>
        </p:nvSpPr>
        <p:spPr>
          <a:xfrm>
            <a:off x="8351760" y="422767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964C12C-AC13-A640-8CED-2459D84C53CC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9725781" y="4266051"/>
            <a:ext cx="680547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6866B1E4-A36D-9D4A-B1FC-8291F967BC2C}"/>
              </a:ext>
            </a:extLst>
          </p:cNvPr>
          <p:cNvSpPr/>
          <p:nvPr/>
        </p:nvSpPr>
        <p:spPr>
          <a:xfrm>
            <a:off x="9701414" y="4220330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1FD09D-B806-3F44-B9A7-51EF26973E44}"/>
              </a:ext>
            </a:extLst>
          </p:cNvPr>
          <p:cNvCxnSpPr>
            <a:cxnSpLocks/>
          </p:cNvCxnSpPr>
          <p:nvPr/>
        </p:nvCxnSpPr>
        <p:spPr>
          <a:xfrm>
            <a:off x="11011354" y="4258702"/>
            <a:ext cx="553762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685AEC7-F53B-2346-9FE9-9D5FC1AFC010}"/>
              </a:ext>
            </a:extLst>
          </p:cNvPr>
          <p:cNvSpPr/>
          <p:nvPr/>
        </p:nvSpPr>
        <p:spPr>
          <a:xfrm>
            <a:off x="10986987" y="421298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1B6D01-C897-2C44-B9C6-FCC0BD0F55A5}"/>
              </a:ext>
            </a:extLst>
          </p:cNvPr>
          <p:cNvSpPr txBox="1"/>
          <p:nvPr/>
        </p:nvSpPr>
        <p:spPr>
          <a:xfrm>
            <a:off x="11576846" y="4097725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5C4601D-09C1-EE44-8FED-6C7073423E93}"/>
              </a:ext>
            </a:extLst>
          </p:cNvPr>
          <p:cNvSpPr txBox="1"/>
          <p:nvPr/>
        </p:nvSpPr>
        <p:spPr>
          <a:xfrm>
            <a:off x="4999574" y="4060225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</a:rPr>
              <a:t>self.data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A6677A2-C4D0-174D-8A6B-A80F032F420C}"/>
              </a:ext>
            </a:extLst>
          </p:cNvPr>
          <p:cNvSpPr txBox="1"/>
          <p:nvPr/>
        </p:nvSpPr>
        <p:spPr>
          <a:xfrm>
            <a:off x="4999574" y="4251613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</a:rPr>
              <a:t>self.next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37BF4B3-F441-2A43-97DB-BAAD665275DC}"/>
              </a:ext>
            </a:extLst>
          </p:cNvPr>
          <p:cNvSpPr txBox="1"/>
          <p:nvPr/>
        </p:nvSpPr>
        <p:spPr>
          <a:xfrm>
            <a:off x="6354271" y="4027178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</a:rPr>
              <a:t>self.data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1A6BC7D-6CA7-C54C-9168-0A41454244B8}"/>
              </a:ext>
            </a:extLst>
          </p:cNvPr>
          <p:cNvSpPr txBox="1"/>
          <p:nvPr/>
        </p:nvSpPr>
        <p:spPr>
          <a:xfrm>
            <a:off x="6354271" y="4218566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</a:rPr>
              <a:t>self.next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FA93AFB-5BF3-2846-B2D4-F6F989B8204D}"/>
              </a:ext>
            </a:extLst>
          </p:cNvPr>
          <p:cNvSpPr txBox="1"/>
          <p:nvPr/>
        </p:nvSpPr>
        <p:spPr>
          <a:xfrm>
            <a:off x="7716560" y="4029990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</a:rPr>
              <a:t>self.data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324FCDB-690E-C547-A248-6D978D547150}"/>
              </a:ext>
            </a:extLst>
          </p:cNvPr>
          <p:cNvSpPr txBox="1"/>
          <p:nvPr/>
        </p:nvSpPr>
        <p:spPr>
          <a:xfrm>
            <a:off x="7716560" y="4221378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</a:rPr>
              <a:t>self.next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BED1A2C-F5C7-4B4B-A5A0-8623839ED4F7}"/>
              </a:ext>
            </a:extLst>
          </p:cNvPr>
          <p:cNvSpPr txBox="1"/>
          <p:nvPr/>
        </p:nvSpPr>
        <p:spPr>
          <a:xfrm>
            <a:off x="9060956" y="4034265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</a:rPr>
              <a:t>self.data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BBFC16B-664E-C941-9F27-A34C9E26A191}"/>
              </a:ext>
            </a:extLst>
          </p:cNvPr>
          <p:cNvSpPr txBox="1"/>
          <p:nvPr/>
        </p:nvSpPr>
        <p:spPr>
          <a:xfrm>
            <a:off x="9060956" y="4225653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</a:rPr>
              <a:t>self.next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EEE375-A196-7A4B-B2B3-99D525BC85CA}"/>
              </a:ext>
            </a:extLst>
          </p:cNvPr>
          <p:cNvSpPr txBox="1"/>
          <p:nvPr/>
        </p:nvSpPr>
        <p:spPr>
          <a:xfrm>
            <a:off x="10364540" y="4027179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</a:rPr>
              <a:t>self.data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F0FC49-D57C-D34A-9348-36123B09B6A4}"/>
              </a:ext>
            </a:extLst>
          </p:cNvPr>
          <p:cNvSpPr txBox="1"/>
          <p:nvPr/>
        </p:nvSpPr>
        <p:spPr>
          <a:xfrm>
            <a:off x="10364540" y="4218567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</a:rPr>
              <a:t>self.next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50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49A0235A-7DCA-7445-84CF-7FDE9250F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632" y="1247237"/>
            <a:ext cx="3160857" cy="5073740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628E583-223B-514F-898B-EB9C30A66113}"/>
              </a:ext>
            </a:extLst>
          </p:cNvPr>
          <p:cNvSpPr/>
          <p:nvPr/>
        </p:nvSpPr>
        <p:spPr>
          <a:xfrm>
            <a:off x="4442994" y="234323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96647-67EC-4948-9193-69A937C0E720}"/>
              </a:ext>
            </a:extLst>
          </p:cNvPr>
          <p:cNvSpPr/>
          <p:nvPr/>
        </p:nvSpPr>
        <p:spPr>
          <a:xfrm>
            <a:off x="4442994" y="234323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F28F78-0215-2E42-A41E-EF2A1BD9E520}"/>
              </a:ext>
            </a:extLst>
          </p:cNvPr>
          <p:cNvSpPr/>
          <p:nvPr/>
        </p:nvSpPr>
        <p:spPr>
          <a:xfrm>
            <a:off x="6052280" y="234323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2CF48A-0DEE-9148-B9F8-B73AA7582729}"/>
              </a:ext>
            </a:extLst>
          </p:cNvPr>
          <p:cNvSpPr/>
          <p:nvPr/>
        </p:nvSpPr>
        <p:spPr>
          <a:xfrm>
            <a:off x="6052280" y="234323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60005D-0509-AC44-8B68-A20E35423422}"/>
              </a:ext>
            </a:extLst>
          </p:cNvPr>
          <p:cNvSpPr/>
          <p:nvPr/>
        </p:nvSpPr>
        <p:spPr>
          <a:xfrm>
            <a:off x="7661566" y="234323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C6AA51-D364-DB43-AD09-CE566F723158}"/>
              </a:ext>
            </a:extLst>
          </p:cNvPr>
          <p:cNvSpPr/>
          <p:nvPr/>
        </p:nvSpPr>
        <p:spPr>
          <a:xfrm>
            <a:off x="7661566" y="234323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A86B08-B023-494A-A81B-5F2A5ED24886}"/>
              </a:ext>
            </a:extLst>
          </p:cNvPr>
          <p:cNvSpPr/>
          <p:nvPr/>
        </p:nvSpPr>
        <p:spPr>
          <a:xfrm>
            <a:off x="9270852" y="234323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62ADC1-FB11-824E-A3A3-645EAB22B074}"/>
              </a:ext>
            </a:extLst>
          </p:cNvPr>
          <p:cNvSpPr/>
          <p:nvPr/>
        </p:nvSpPr>
        <p:spPr>
          <a:xfrm>
            <a:off x="9270852" y="234323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7F0C3E-4D36-D14A-AEAB-599942BC0DD9}"/>
              </a:ext>
            </a:extLst>
          </p:cNvPr>
          <p:cNvCxnSpPr>
            <a:cxnSpLocks/>
          </p:cNvCxnSpPr>
          <p:nvPr/>
        </p:nvCxnSpPr>
        <p:spPr>
          <a:xfrm>
            <a:off x="5048020" y="2603293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D4024FD-B3E6-7A4A-AD46-C542EF4FCBA5}"/>
              </a:ext>
            </a:extLst>
          </p:cNvPr>
          <p:cNvSpPr/>
          <p:nvPr/>
        </p:nvSpPr>
        <p:spPr>
          <a:xfrm>
            <a:off x="5023653" y="2557572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E9CB48-9D0A-9148-BC0C-6451824E11C7}"/>
              </a:ext>
            </a:extLst>
          </p:cNvPr>
          <p:cNvCxnSpPr>
            <a:cxnSpLocks/>
          </p:cNvCxnSpPr>
          <p:nvPr/>
        </p:nvCxnSpPr>
        <p:spPr>
          <a:xfrm>
            <a:off x="6657306" y="2595944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15E5525-F8D9-BA42-BCD5-A6EA3AE5F2F6}"/>
              </a:ext>
            </a:extLst>
          </p:cNvPr>
          <p:cNvSpPr/>
          <p:nvPr/>
        </p:nvSpPr>
        <p:spPr>
          <a:xfrm>
            <a:off x="6632939" y="255022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13C3DD-622F-524E-BB4A-7C3FAFAC3FD8}"/>
              </a:ext>
            </a:extLst>
          </p:cNvPr>
          <p:cNvCxnSpPr>
            <a:cxnSpLocks/>
          </p:cNvCxnSpPr>
          <p:nvPr/>
        </p:nvCxnSpPr>
        <p:spPr>
          <a:xfrm>
            <a:off x="8266592" y="2595944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ADE9667-04CA-894E-BB64-E323FA630ECF}"/>
              </a:ext>
            </a:extLst>
          </p:cNvPr>
          <p:cNvSpPr/>
          <p:nvPr/>
        </p:nvSpPr>
        <p:spPr>
          <a:xfrm>
            <a:off x="8242225" y="255022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44A927F-C7B6-1946-9CD8-F7F32DF47DFA}"/>
              </a:ext>
            </a:extLst>
          </p:cNvPr>
          <p:cNvCxnSpPr>
            <a:cxnSpLocks/>
          </p:cNvCxnSpPr>
          <p:nvPr/>
        </p:nvCxnSpPr>
        <p:spPr>
          <a:xfrm>
            <a:off x="9875878" y="2586707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6D75410-98AD-9F4B-8824-D3785BEA3565}"/>
              </a:ext>
            </a:extLst>
          </p:cNvPr>
          <p:cNvSpPr/>
          <p:nvPr/>
        </p:nvSpPr>
        <p:spPr>
          <a:xfrm>
            <a:off x="9851511" y="2540986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68BDCC-8480-9747-8EEC-0E476C5743A5}"/>
              </a:ext>
            </a:extLst>
          </p:cNvPr>
          <p:cNvSpPr txBox="1"/>
          <p:nvPr/>
        </p:nvSpPr>
        <p:spPr>
          <a:xfrm>
            <a:off x="10904505" y="240204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53313B0E-0362-F74F-8FC3-58C99C4ACC4E}"/>
              </a:ext>
            </a:extLst>
          </p:cNvPr>
          <p:cNvSpPr/>
          <p:nvPr/>
        </p:nvSpPr>
        <p:spPr>
          <a:xfrm>
            <a:off x="2376391" y="1258216"/>
            <a:ext cx="640080" cy="73152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FF3DA8A5-9F4A-4343-BAD7-CF69C736991F}"/>
              </a:ext>
            </a:extLst>
          </p:cNvPr>
          <p:cNvSpPr/>
          <p:nvPr/>
        </p:nvSpPr>
        <p:spPr>
          <a:xfrm rot="16200000">
            <a:off x="4595530" y="1676338"/>
            <a:ext cx="447143" cy="100426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F99D27BD-79AF-464C-B2FF-2AD85BD0008B}"/>
              </a:ext>
            </a:extLst>
          </p:cNvPr>
          <p:cNvSpPr/>
          <p:nvPr/>
        </p:nvSpPr>
        <p:spPr>
          <a:xfrm rot="16200000">
            <a:off x="6204816" y="1669530"/>
            <a:ext cx="447143" cy="100426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A1BD5CE8-8B81-784A-ADC1-176DE4FCF07B}"/>
              </a:ext>
            </a:extLst>
          </p:cNvPr>
          <p:cNvSpPr/>
          <p:nvPr/>
        </p:nvSpPr>
        <p:spPr>
          <a:xfrm rot="16200000">
            <a:off x="7808096" y="1669530"/>
            <a:ext cx="447143" cy="100426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Brace 57">
            <a:extLst>
              <a:ext uri="{FF2B5EF4-FFF2-40B4-BE49-F238E27FC236}">
                <a16:creationId xmlns:a16="http://schemas.microsoft.com/office/drawing/2014/main" id="{ECEC2E2E-DA8F-9644-B5C3-B14C6BF36590}"/>
              </a:ext>
            </a:extLst>
          </p:cNvPr>
          <p:cNvSpPr/>
          <p:nvPr/>
        </p:nvSpPr>
        <p:spPr>
          <a:xfrm rot="16200000">
            <a:off x="9429302" y="1688929"/>
            <a:ext cx="447143" cy="100426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0367D719-0B06-754F-B03A-CE608B3EFE8E}"/>
              </a:ext>
            </a:extLst>
          </p:cNvPr>
          <p:cNvSpPr/>
          <p:nvPr/>
        </p:nvSpPr>
        <p:spPr>
          <a:xfrm>
            <a:off x="1156760" y="1617271"/>
            <a:ext cx="3637382" cy="731520"/>
          </a:xfrm>
          <a:prstGeom prst="arc">
            <a:avLst>
              <a:gd name="adj1" fmla="val 16200000"/>
              <a:gd name="adj2" fmla="val 21557537"/>
            </a:avLst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591D59A5-E782-6F46-B9F2-EE96584CE20D}"/>
              </a:ext>
            </a:extLst>
          </p:cNvPr>
          <p:cNvSpPr/>
          <p:nvPr/>
        </p:nvSpPr>
        <p:spPr>
          <a:xfrm>
            <a:off x="-3703782" y="1621130"/>
            <a:ext cx="13350741" cy="731520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9F3D067E-5D22-7C4B-AFDD-7043E2CD563A}"/>
              </a:ext>
            </a:extLst>
          </p:cNvPr>
          <p:cNvSpPr/>
          <p:nvPr/>
        </p:nvSpPr>
        <p:spPr>
          <a:xfrm>
            <a:off x="-33899" y="1623976"/>
            <a:ext cx="8065566" cy="731520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3699BF76-43F8-BB4A-83F5-22B109F604ED}"/>
              </a:ext>
            </a:extLst>
          </p:cNvPr>
          <p:cNvSpPr/>
          <p:nvPr/>
        </p:nvSpPr>
        <p:spPr>
          <a:xfrm>
            <a:off x="858085" y="1621130"/>
            <a:ext cx="5568475" cy="731520"/>
          </a:xfrm>
          <a:prstGeom prst="arc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5E85BC45-68E6-1F46-B548-6E3A1D4FE9A4}"/>
              </a:ext>
            </a:extLst>
          </p:cNvPr>
          <p:cNvSpPr/>
          <p:nvPr/>
        </p:nvSpPr>
        <p:spPr>
          <a:xfrm>
            <a:off x="3038033" y="2291818"/>
            <a:ext cx="786655" cy="4029159"/>
          </a:xfrm>
          <a:prstGeom prst="rightBrace">
            <a:avLst/>
          </a:prstGeom>
          <a:ln w="34925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9C9121-EF38-5F40-9929-97BA936EEA8C}"/>
              </a:ext>
            </a:extLst>
          </p:cNvPr>
          <p:cNvSpPr txBox="1"/>
          <p:nvPr/>
        </p:nvSpPr>
        <p:spPr>
          <a:xfrm>
            <a:off x="4336667" y="3498351"/>
            <a:ext cx="1120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self.head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209D5AA-1FAA-4D40-A51E-59538C63112F}"/>
              </a:ext>
            </a:extLst>
          </p:cNvPr>
          <p:cNvSpPr txBox="1"/>
          <p:nvPr/>
        </p:nvSpPr>
        <p:spPr>
          <a:xfrm>
            <a:off x="9290548" y="3498351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self.tail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CF9E5C1-8FF9-1847-9AE5-F83DA94C3BF2}"/>
              </a:ext>
            </a:extLst>
          </p:cNvPr>
          <p:cNvCxnSpPr>
            <a:cxnSpLocks/>
          </p:cNvCxnSpPr>
          <p:nvPr/>
        </p:nvCxnSpPr>
        <p:spPr>
          <a:xfrm flipV="1">
            <a:off x="4809253" y="2978235"/>
            <a:ext cx="1" cy="52011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0FDEBFC-89E5-AB45-AAE0-C155D8E0C5E1}"/>
              </a:ext>
            </a:extLst>
          </p:cNvPr>
          <p:cNvCxnSpPr>
            <a:cxnSpLocks/>
          </p:cNvCxnSpPr>
          <p:nvPr/>
        </p:nvCxnSpPr>
        <p:spPr>
          <a:xfrm flipV="1">
            <a:off x="9683464" y="2978235"/>
            <a:ext cx="1" cy="52011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Right Brace 72">
            <a:extLst>
              <a:ext uri="{FF2B5EF4-FFF2-40B4-BE49-F238E27FC236}">
                <a16:creationId xmlns:a16="http://schemas.microsoft.com/office/drawing/2014/main" id="{74025384-B192-7D43-B506-523D9C8F40BA}"/>
              </a:ext>
            </a:extLst>
          </p:cNvPr>
          <p:cNvSpPr/>
          <p:nvPr/>
        </p:nvSpPr>
        <p:spPr>
          <a:xfrm rot="5400000">
            <a:off x="4615225" y="3382553"/>
            <a:ext cx="447143" cy="1004260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2643EF3D-A809-2545-8DC5-75A5AF4CCC6E}"/>
              </a:ext>
            </a:extLst>
          </p:cNvPr>
          <p:cNvSpPr/>
          <p:nvPr/>
        </p:nvSpPr>
        <p:spPr>
          <a:xfrm rot="5400000">
            <a:off x="9490317" y="3386047"/>
            <a:ext cx="447143" cy="1004260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48A465F3-A3BE-9443-9CD9-0FB6AC293A95}"/>
              </a:ext>
            </a:extLst>
          </p:cNvPr>
          <p:cNvSpPr/>
          <p:nvPr/>
        </p:nvSpPr>
        <p:spPr>
          <a:xfrm rot="20467618">
            <a:off x="3188565" y="2833344"/>
            <a:ext cx="2619713" cy="1377669"/>
          </a:xfrm>
          <a:prstGeom prst="arc">
            <a:avLst>
              <a:gd name="adj1" fmla="val 4676582"/>
              <a:gd name="adj2" fmla="val 9162155"/>
            </a:avLst>
          </a:prstGeom>
          <a:ln w="28575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0B7B79FB-5986-1D49-B6D1-28CD37F6339F}"/>
              </a:ext>
            </a:extLst>
          </p:cNvPr>
          <p:cNvSpPr/>
          <p:nvPr/>
        </p:nvSpPr>
        <p:spPr>
          <a:xfrm rot="21321585">
            <a:off x="-247629" y="1052962"/>
            <a:ext cx="18410164" cy="3126359"/>
          </a:xfrm>
          <a:prstGeom prst="arc">
            <a:avLst>
              <a:gd name="adj1" fmla="val 4037485"/>
              <a:gd name="adj2" fmla="val 9986683"/>
            </a:avLst>
          </a:prstGeom>
          <a:ln w="28575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A4F204B-6D4A-A84A-BDBD-73EA51A99158}"/>
              </a:ext>
            </a:extLst>
          </p:cNvPr>
          <p:cNvSpPr txBox="1"/>
          <p:nvPr/>
        </p:nvSpPr>
        <p:spPr>
          <a:xfrm>
            <a:off x="4382301" y="2378763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venir Next Condensed Ultra Lig" panose="020B0206020202020204" pitchFamily="34" charset="77"/>
                <a:cs typeface="Arial Narrow" panose="020B0604020202020204" pitchFamily="34" charset="0"/>
              </a:rPr>
              <a:t>self.data = 2</a:t>
            </a:r>
          </a:p>
          <a:p>
            <a:r>
              <a:rPr lang="en-US" sz="800" dirty="0">
                <a:solidFill>
                  <a:schemeClr val="bg1"/>
                </a:solidFill>
                <a:latin typeface="Avenir Next Condensed Ultra Lig" panose="020B0206020202020204" pitchFamily="34" charset="77"/>
                <a:cs typeface="Arial Narrow" panose="020B0604020202020204" pitchFamily="34" charset="0"/>
              </a:rPr>
              <a:t>self.next</a:t>
            </a:r>
          </a:p>
          <a:p>
            <a:r>
              <a:rPr lang="en-US" sz="800" dirty="0">
                <a:solidFill>
                  <a:schemeClr val="bg1"/>
                </a:solidFill>
                <a:latin typeface="Avenir Next Condensed Ultra Lig" panose="020B0206020202020204" pitchFamily="34" charset="77"/>
                <a:cs typeface="Arial Narrow" panose="020B0604020202020204" pitchFamily="34" charset="0"/>
              </a:rPr>
              <a:t>= next_node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7600CBE-9641-5941-9280-FA48F11650F5}"/>
              </a:ext>
            </a:extLst>
          </p:cNvPr>
          <p:cNvSpPr txBox="1"/>
          <p:nvPr/>
        </p:nvSpPr>
        <p:spPr>
          <a:xfrm>
            <a:off x="5994623" y="2378763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venir Next Condensed Ultra Lig" panose="020B0206020202020204" pitchFamily="34" charset="77"/>
                <a:cs typeface="Arial Narrow" panose="020B0604020202020204" pitchFamily="34" charset="0"/>
              </a:rPr>
              <a:t>self.data = 9</a:t>
            </a:r>
          </a:p>
          <a:p>
            <a:r>
              <a:rPr lang="en-US" sz="800" dirty="0">
                <a:solidFill>
                  <a:schemeClr val="bg1"/>
                </a:solidFill>
                <a:latin typeface="Avenir Next Condensed Ultra Lig" panose="020B0206020202020204" pitchFamily="34" charset="77"/>
                <a:cs typeface="Arial Narrow" panose="020B0604020202020204" pitchFamily="34" charset="0"/>
              </a:rPr>
              <a:t>self.next</a:t>
            </a:r>
          </a:p>
          <a:p>
            <a:r>
              <a:rPr lang="en-US" sz="800" dirty="0">
                <a:solidFill>
                  <a:schemeClr val="bg1"/>
                </a:solidFill>
                <a:latin typeface="Avenir Next Condensed Ultra Lig" panose="020B0206020202020204" pitchFamily="34" charset="77"/>
                <a:cs typeface="Arial Narrow" panose="020B0604020202020204" pitchFamily="34" charset="0"/>
              </a:rPr>
              <a:t>= next_node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59871F2-2007-0841-9B5B-E853D819C636}"/>
              </a:ext>
            </a:extLst>
          </p:cNvPr>
          <p:cNvSpPr txBox="1"/>
          <p:nvPr/>
        </p:nvSpPr>
        <p:spPr>
          <a:xfrm>
            <a:off x="7598301" y="2370384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venir Next Condensed Ultra Lig" panose="020B0206020202020204" pitchFamily="34" charset="77"/>
                <a:cs typeface="Arial Narrow" panose="020B0604020202020204" pitchFamily="34" charset="0"/>
              </a:rPr>
              <a:t>self.data = 3</a:t>
            </a:r>
          </a:p>
          <a:p>
            <a:r>
              <a:rPr lang="en-US" sz="800" dirty="0">
                <a:solidFill>
                  <a:schemeClr val="bg1"/>
                </a:solidFill>
                <a:latin typeface="Avenir Next Condensed Ultra Lig" panose="020B0206020202020204" pitchFamily="34" charset="77"/>
                <a:cs typeface="Arial Narrow" panose="020B0604020202020204" pitchFamily="34" charset="0"/>
              </a:rPr>
              <a:t>self.next</a:t>
            </a:r>
          </a:p>
          <a:p>
            <a:r>
              <a:rPr lang="en-US" sz="800" dirty="0">
                <a:solidFill>
                  <a:schemeClr val="bg1"/>
                </a:solidFill>
                <a:latin typeface="Avenir Next Condensed Ultra Lig" panose="020B0206020202020204" pitchFamily="34" charset="77"/>
                <a:cs typeface="Arial Narrow" panose="020B0604020202020204" pitchFamily="34" charset="0"/>
              </a:rPr>
              <a:t>= next_node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DED9086-05C2-C74A-A0CC-3F284AE10CC2}"/>
              </a:ext>
            </a:extLst>
          </p:cNvPr>
          <p:cNvSpPr txBox="1"/>
          <p:nvPr/>
        </p:nvSpPr>
        <p:spPr>
          <a:xfrm>
            <a:off x="9210855" y="2372459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venir Next Condensed Ultra Lig" panose="020B0206020202020204" pitchFamily="34" charset="77"/>
                <a:cs typeface="Arial Narrow" panose="020B0604020202020204" pitchFamily="34" charset="0"/>
              </a:rPr>
              <a:t>self.data = 5</a:t>
            </a:r>
          </a:p>
          <a:p>
            <a:r>
              <a:rPr lang="en-US" sz="800" dirty="0">
                <a:solidFill>
                  <a:schemeClr val="bg1"/>
                </a:solidFill>
                <a:latin typeface="Avenir Next Condensed Ultra Lig" panose="020B0206020202020204" pitchFamily="34" charset="77"/>
                <a:cs typeface="Arial Narrow" panose="020B0604020202020204" pitchFamily="34" charset="0"/>
              </a:rPr>
              <a:t>self.next</a:t>
            </a:r>
          </a:p>
          <a:p>
            <a:r>
              <a:rPr lang="en-US" sz="800" dirty="0">
                <a:solidFill>
                  <a:schemeClr val="bg1"/>
                </a:solidFill>
                <a:latin typeface="Avenir Next Condensed Ultra Lig" panose="020B0206020202020204" pitchFamily="34" charset="77"/>
                <a:cs typeface="Arial Narrow" panose="020B0604020202020204" pitchFamily="34" charset="0"/>
              </a:rPr>
              <a:t>= next_node</a:t>
            </a:r>
          </a:p>
        </p:txBody>
      </p:sp>
      <p:sp>
        <p:nvSpPr>
          <p:cNvPr id="85" name="Title 1">
            <a:extLst>
              <a:ext uri="{FF2B5EF4-FFF2-40B4-BE49-F238E27FC236}">
                <a16:creationId xmlns:a16="http://schemas.microsoft.com/office/drawing/2014/main" id="{0F12DD45-3623-C840-96BA-0DAFF59A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23" y="285447"/>
            <a:ext cx="11091600" cy="891598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9050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decel="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decel="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900" decel="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9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900" decel="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decel="100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900" decel="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900" decel="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68" grpId="0"/>
      <p:bldP spid="73" grpId="0" animBg="1"/>
      <p:bldP spid="74" grpId="0" animBg="1"/>
      <p:bldP spid="77" grpId="0" animBg="1"/>
      <p:bldP spid="79" grpId="0" animBg="1"/>
    </p:bldLst>
  </p:timing>
</p:sld>
</file>

<file path=ppt/theme/theme1.xml><?xml version="1.0" encoding="utf-8"?>
<a:theme xmlns:a="http://schemas.openxmlformats.org/drawingml/2006/main" name="3DFloat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1383</Words>
  <Application>Microsoft Macintosh PowerPoint</Application>
  <PresentationFormat>Widescreen</PresentationFormat>
  <Paragraphs>703</Paragraphs>
  <Slides>65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Avenir Next Condensed Ultra Lig</vt:lpstr>
      <vt:lpstr>Calibri</vt:lpstr>
      <vt:lpstr>Gill Sans MT</vt:lpstr>
      <vt:lpstr>Walbaum Display</vt:lpstr>
      <vt:lpstr>3DFloatVTI</vt:lpstr>
      <vt:lpstr>Linked Lists</vt:lpstr>
      <vt:lpstr>What is a Linked List?</vt:lpstr>
      <vt:lpstr>Java Arrays vs Python Lists vs Linked Lists</vt:lpstr>
      <vt:lpstr>Time Complexities</vt:lpstr>
      <vt:lpstr>How do Linked Lists Look Like?</vt:lpstr>
      <vt:lpstr>Graph creation with Objects</vt:lpstr>
      <vt:lpstr>Graph creation with Objects</vt:lpstr>
      <vt:lpstr>Graph creation with Objects</vt:lpstr>
      <vt:lpstr>Implementation</vt:lpstr>
      <vt:lpstr>Insertion</vt:lpstr>
      <vt:lpstr>Insert_back (append)</vt:lpstr>
      <vt:lpstr>Insert_back (append)</vt:lpstr>
      <vt:lpstr>Insert_back (append)</vt:lpstr>
      <vt:lpstr>Insert_back (append)</vt:lpstr>
      <vt:lpstr>Insert_back (append)</vt:lpstr>
      <vt:lpstr>Insert_back (append)</vt:lpstr>
      <vt:lpstr>Insert_back (append)</vt:lpstr>
      <vt:lpstr>Insert_back (append)</vt:lpstr>
      <vt:lpstr>Insert_back (append)</vt:lpstr>
      <vt:lpstr>Insert_back (append)</vt:lpstr>
      <vt:lpstr>Insert_back (append)</vt:lpstr>
      <vt:lpstr>Insert_front</vt:lpstr>
      <vt:lpstr>Insert_front</vt:lpstr>
      <vt:lpstr>Insert_front</vt:lpstr>
      <vt:lpstr>Insert_front</vt:lpstr>
      <vt:lpstr>Insert_front</vt:lpstr>
      <vt:lpstr>Insert_middle</vt:lpstr>
      <vt:lpstr>Insert_middle</vt:lpstr>
      <vt:lpstr>Insert_middle</vt:lpstr>
      <vt:lpstr>Insert_middle</vt:lpstr>
      <vt:lpstr>Insert_middle</vt:lpstr>
      <vt:lpstr>Insert_middle</vt:lpstr>
      <vt:lpstr>Insert_middle</vt:lpstr>
      <vt:lpstr>Deletion</vt:lpstr>
      <vt:lpstr>Delete_front</vt:lpstr>
      <vt:lpstr>Delete_front</vt:lpstr>
      <vt:lpstr>Delete_front</vt:lpstr>
      <vt:lpstr>Delete_front</vt:lpstr>
      <vt:lpstr>Delete_front</vt:lpstr>
      <vt:lpstr>Delete_front</vt:lpstr>
      <vt:lpstr>Memory Deallocation</vt:lpstr>
      <vt:lpstr>Delete_front</vt:lpstr>
      <vt:lpstr>Delete_front</vt:lpstr>
      <vt:lpstr>Delete_front</vt:lpstr>
      <vt:lpstr>Delete_middle</vt:lpstr>
      <vt:lpstr>Delete_middle</vt:lpstr>
      <vt:lpstr>Delete_middle</vt:lpstr>
      <vt:lpstr>Delete_middle</vt:lpstr>
      <vt:lpstr>Delete_middle</vt:lpstr>
      <vt:lpstr>Delete_middle</vt:lpstr>
      <vt:lpstr>Delete_back</vt:lpstr>
      <vt:lpstr>Delete_back</vt:lpstr>
      <vt:lpstr>Delete_back</vt:lpstr>
      <vt:lpstr>Delete_back</vt:lpstr>
      <vt:lpstr>Delete_back</vt:lpstr>
      <vt:lpstr>Delete_back</vt:lpstr>
      <vt:lpstr>Other Useful Methods</vt:lpstr>
      <vt:lpstr>Types of Linked Lists</vt:lpstr>
      <vt:lpstr>Notes</vt:lpstr>
      <vt:lpstr>An example of a linked list in the real world.</vt:lpstr>
      <vt:lpstr>An example of a linked list in the real world.</vt:lpstr>
      <vt:lpstr>An example of a linked list in the real world.</vt:lpstr>
      <vt:lpstr>An example of a linked list in the real world.</vt:lpstr>
      <vt:lpstr>Example of a linked list in the real world: Photo Gallery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Alexander Joslin</dc:creator>
  <cp:lastModifiedBy>Alexander Joslin</cp:lastModifiedBy>
  <cp:revision>6</cp:revision>
  <dcterms:created xsi:type="dcterms:W3CDTF">2020-10-20T04:19:29Z</dcterms:created>
  <dcterms:modified xsi:type="dcterms:W3CDTF">2022-08-17T16:50:58Z</dcterms:modified>
</cp:coreProperties>
</file>