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4"/>
  </p:normalViewPr>
  <p:slideViewPr>
    <p:cSldViewPr snapToGrid="0" snapToObjects="1">
      <p:cViewPr>
        <p:scale>
          <a:sx n="95" d="100"/>
          <a:sy n="95" d="100"/>
        </p:scale>
        <p:origin x="4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4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5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6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9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3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47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olorful molecular blocks at the bottom of the frame">
            <a:extLst>
              <a:ext uri="{FF2B5EF4-FFF2-40B4-BE49-F238E27FC236}">
                <a16:creationId xmlns:a16="http://schemas.microsoft.com/office/drawing/2014/main" id="{741BCF8A-B469-4235-8CF6-573B42BD1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5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BDF30-F807-0D46-BD98-4725A81D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DOM Manipulation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D062B-72D8-B74D-8425-6B222C18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Alex Joslin</a:t>
            </a:r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81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13C3-FA43-3048-884C-5C9C913C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EF82-83B9-4A44-84CB-4EA1FB74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containing the HTML code and other properties of a web page and allows JavaScript to interact with it.</a:t>
            </a:r>
          </a:p>
          <a:p>
            <a:r>
              <a:rPr lang="en-US" dirty="0"/>
              <a:t>It is created automatically by the browser whenever you load a new page.</a:t>
            </a:r>
          </a:p>
        </p:txBody>
      </p:sp>
    </p:spTree>
    <p:extLst>
      <p:ext uri="{BB962C8B-B14F-4D97-AF65-F5344CB8AC3E}">
        <p14:creationId xmlns:p14="http://schemas.microsoft.com/office/powerpoint/2010/main" val="412635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0CAD-91F2-DF4A-94E3-898444EC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6223000" cy="1325563"/>
          </a:xfrm>
        </p:spPr>
        <p:txBody>
          <a:bodyPr/>
          <a:lstStyle/>
          <a:p>
            <a:r>
              <a:rPr lang="en-US" dirty="0"/>
              <a:t>DOM Structure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680EFC-A924-FB4A-93C1-AF977FF2C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162" y="2325688"/>
            <a:ext cx="2442964" cy="407987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8704D3-D1F3-A749-88F1-9F20723E3779}"/>
              </a:ext>
            </a:extLst>
          </p:cNvPr>
          <p:cNvCxnSpPr>
            <a:cxnSpLocks/>
          </p:cNvCxnSpPr>
          <p:nvPr/>
        </p:nvCxnSpPr>
        <p:spPr>
          <a:xfrm>
            <a:off x="4749800" y="4267200"/>
            <a:ext cx="1485900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0FDBA48-E999-3247-AB99-C2CB593B8F39}"/>
              </a:ext>
            </a:extLst>
          </p:cNvPr>
          <p:cNvSpPr/>
          <p:nvPr/>
        </p:nvSpPr>
        <p:spPr>
          <a:xfrm>
            <a:off x="7365357" y="197285"/>
            <a:ext cx="1481038" cy="148056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Document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D2B91-7A8B-1E49-9C23-01C93201AAC8}"/>
              </a:ext>
            </a:extLst>
          </p:cNvPr>
          <p:cNvSpPr/>
          <p:nvPr/>
        </p:nvSpPr>
        <p:spPr>
          <a:xfrm>
            <a:off x="8679709" y="3240231"/>
            <a:ext cx="1150838" cy="110692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Body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7E6623-AB53-BD45-9588-E3F76AFA4C30}"/>
              </a:ext>
            </a:extLst>
          </p:cNvPr>
          <p:cNvSpPr/>
          <p:nvPr/>
        </p:nvSpPr>
        <p:spPr>
          <a:xfrm>
            <a:off x="7530457" y="2069812"/>
            <a:ext cx="1150838" cy="110692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html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29C477-0506-8F48-8CA2-B159A3AE1BBF}"/>
              </a:ext>
            </a:extLst>
          </p:cNvPr>
          <p:cNvSpPr/>
          <p:nvPr/>
        </p:nvSpPr>
        <p:spPr>
          <a:xfrm>
            <a:off x="6417076" y="3240231"/>
            <a:ext cx="1150838" cy="110692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B91259-94D6-8A43-A1B7-5D61BC4CDB2C}"/>
              </a:ext>
            </a:extLst>
          </p:cNvPr>
          <p:cNvSpPr/>
          <p:nvPr/>
        </p:nvSpPr>
        <p:spPr>
          <a:xfrm>
            <a:off x="7909871" y="4739118"/>
            <a:ext cx="769838" cy="708892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947B71-0B6B-A34A-8625-9FFEFAB87460}"/>
              </a:ext>
            </a:extLst>
          </p:cNvPr>
          <p:cNvSpPr/>
          <p:nvPr/>
        </p:nvSpPr>
        <p:spPr>
          <a:xfrm>
            <a:off x="9830547" y="4739118"/>
            <a:ext cx="769838" cy="708892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ADD4F6-C811-A442-9722-AB03A990C633}"/>
              </a:ext>
            </a:extLst>
          </p:cNvPr>
          <p:cNvSpPr/>
          <p:nvPr/>
        </p:nvSpPr>
        <p:spPr>
          <a:xfrm>
            <a:off x="8878387" y="5696671"/>
            <a:ext cx="769838" cy="708892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6DAC4A-77BE-6443-B344-62B4EA32533D}"/>
              </a:ext>
            </a:extLst>
          </p:cNvPr>
          <p:cNvSpPr/>
          <p:nvPr/>
        </p:nvSpPr>
        <p:spPr>
          <a:xfrm>
            <a:off x="9838725" y="5696671"/>
            <a:ext cx="769838" cy="708892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72E116-BA4A-F941-8580-42A57559E676}"/>
              </a:ext>
            </a:extLst>
          </p:cNvPr>
          <p:cNvSpPr/>
          <p:nvPr/>
        </p:nvSpPr>
        <p:spPr>
          <a:xfrm>
            <a:off x="10799810" y="5696671"/>
            <a:ext cx="769838" cy="708892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461C2A-AA8A-0448-A2E3-009020CB8AA1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8105876" y="1677845"/>
            <a:ext cx="0" cy="3919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31C1BA-5272-1B44-8C61-25A8D453B208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7399378" y="3014627"/>
            <a:ext cx="299615" cy="3877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C14573-B621-2341-B5E4-6A0D4E5E3549}"/>
              </a:ext>
            </a:extLst>
          </p:cNvPr>
          <p:cNvCxnSpPr>
            <a:cxnSpLocks/>
            <a:stCxn id="10" idx="1"/>
            <a:endCxn id="11" idx="5"/>
          </p:cNvCxnSpPr>
          <p:nvPr/>
        </p:nvCxnSpPr>
        <p:spPr>
          <a:xfrm flipH="1" flipV="1">
            <a:off x="8512759" y="3014627"/>
            <a:ext cx="335486" cy="3877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B8191-DB24-034B-A164-E5FEACF9B6A6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8294790" y="4185046"/>
            <a:ext cx="553455" cy="5540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B524A6-18AA-7B40-8261-8EBD952B1CF4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9662011" y="4185046"/>
            <a:ext cx="553455" cy="5540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AEF72D-29DB-6944-8F71-09B5CB2041DB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9263306" y="5344195"/>
            <a:ext cx="679981" cy="3524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D7F6D8-B376-254D-BCB2-ECC9223EFA93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>
            <a:off x="10215466" y="5448010"/>
            <a:ext cx="8178" cy="2486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C78A2A-513D-B84D-A6A7-44726B3D9424}"/>
              </a:ext>
            </a:extLst>
          </p:cNvPr>
          <p:cNvCxnSpPr>
            <a:cxnSpLocks/>
            <a:stCxn id="14" idx="5"/>
            <a:endCxn id="18" idx="0"/>
          </p:cNvCxnSpPr>
          <p:nvPr/>
        </p:nvCxnSpPr>
        <p:spPr>
          <a:xfrm>
            <a:off x="10487645" y="5344195"/>
            <a:ext cx="697084" cy="3524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A738DAC-A956-C94C-90B6-6CC6B2426DD0}"/>
              </a:ext>
            </a:extLst>
          </p:cNvPr>
          <p:cNvSpPr/>
          <p:nvPr/>
        </p:nvSpPr>
        <p:spPr>
          <a:xfrm>
            <a:off x="6506297" y="4739118"/>
            <a:ext cx="972395" cy="708892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title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18AA44-49DF-A640-8F06-14815D301C63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>
            <a:off x="6992495" y="4347151"/>
            <a:ext cx="0" cy="3919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A870F28-2D02-6940-9B06-D2F62A851C42}"/>
              </a:ext>
            </a:extLst>
          </p:cNvPr>
          <p:cNvSpPr txBox="1"/>
          <p:nvPr/>
        </p:nvSpPr>
        <p:spPr>
          <a:xfrm>
            <a:off x="6948442" y="6405563"/>
            <a:ext cx="231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console.dir</a:t>
            </a:r>
            <a:r>
              <a:rPr lang="en-US" dirty="0"/>
              <a:t>(document)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3C6D0A-A3A7-0F42-BAFF-4D5DEEB1F5B3}"/>
              </a:ext>
            </a:extLst>
          </p:cNvPr>
          <p:cNvSpPr txBox="1"/>
          <p:nvPr/>
        </p:nvSpPr>
        <p:spPr>
          <a:xfrm>
            <a:off x="2178529" y="6405563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+ </a:t>
            </a:r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4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B6C0A5-3A56-FD4A-8F3A-0074C649D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045626" cy="3416300"/>
          </a:xfr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A9DC98D-8812-7044-B1B3-387C6DA0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26" y="0"/>
            <a:ext cx="2324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B6C0A5-3A56-FD4A-8F3A-0074C649D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045626" cy="3416300"/>
          </a:xfr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A9DC98D-8812-7044-B1B3-387C6DA0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26" y="0"/>
            <a:ext cx="2324100" cy="15113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5334B881-FB6A-2045-90D3-51711A2FE85A}"/>
              </a:ext>
            </a:extLst>
          </p:cNvPr>
          <p:cNvSpPr/>
          <p:nvPr/>
        </p:nvSpPr>
        <p:spPr>
          <a:xfrm>
            <a:off x="3898468" y="3151045"/>
            <a:ext cx="767899" cy="6604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Document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E5CC1F-290B-7A48-A86D-A7E4482058F6}"/>
              </a:ext>
            </a:extLst>
          </p:cNvPr>
          <p:cNvSpPr/>
          <p:nvPr/>
        </p:nvSpPr>
        <p:spPr>
          <a:xfrm>
            <a:off x="4675333" y="4732539"/>
            <a:ext cx="671559" cy="59926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Body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4782A1-1D2B-3446-85DF-7E44673B099D}"/>
              </a:ext>
            </a:extLst>
          </p:cNvPr>
          <p:cNvSpPr/>
          <p:nvPr/>
        </p:nvSpPr>
        <p:spPr>
          <a:xfrm>
            <a:off x="3943798" y="4067926"/>
            <a:ext cx="671559" cy="59926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html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414DEC-0A62-C746-8334-1389BD6EE2A4}"/>
              </a:ext>
            </a:extLst>
          </p:cNvPr>
          <p:cNvSpPr/>
          <p:nvPr/>
        </p:nvSpPr>
        <p:spPr>
          <a:xfrm>
            <a:off x="3245758" y="4732539"/>
            <a:ext cx="671559" cy="59926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head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B5ED23-5C8E-8C4E-A573-23B0BEAB380F}"/>
              </a:ext>
            </a:extLst>
          </p:cNvPr>
          <p:cNvSpPr/>
          <p:nvPr/>
        </p:nvSpPr>
        <p:spPr>
          <a:xfrm>
            <a:off x="4302692" y="5588283"/>
            <a:ext cx="487432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A36994-B803-DD46-8519-560B78D1195C}"/>
              </a:ext>
            </a:extLst>
          </p:cNvPr>
          <p:cNvSpPr/>
          <p:nvPr/>
        </p:nvSpPr>
        <p:spPr>
          <a:xfrm>
            <a:off x="5312724" y="5571370"/>
            <a:ext cx="449230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801F72E-B7AE-F349-AF55-412E93E504D5}"/>
              </a:ext>
            </a:extLst>
          </p:cNvPr>
          <p:cNvSpPr/>
          <p:nvPr/>
        </p:nvSpPr>
        <p:spPr>
          <a:xfrm>
            <a:off x="4724336" y="6158806"/>
            <a:ext cx="449230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1AB3CD-AC1C-184E-836A-7C24C226F141}"/>
              </a:ext>
            </a:extLst>
          </p:cNvPr>
          <p:cNvSpPr/>
          <p:nvPr/>
        </p:nvSpPr>
        <p:spPr>
          <a:xfrm>
            <a:off x="5312724" y="6145144"/>
            <a:ext cx="449230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41B07BC-555D-EE42-8692-3D017ABB3877}"/>
              </a:ext>
            </a:extLst>
          </p:cNvPr>
          <p:cNvSpPr/>
          <p:nvPr/>
        </p:nvSpPr>
        <p:spPr>
          <a:xfrm>
            <a:off x="5920781" y="6138779"/>
            <a:ext cx="449230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118E9-C0F4-4E4D-AEF1-77ACA9CB24CC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4279578" y="3811445"/>
            <a:ext cx="2840" cy="2564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84C29A-E98E-814F-A750-56E989038440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3818969" y="4579429"/>
            <a:ext cx="223177" cy="2408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89C093-C7FC-B242-948F-63A5B8BF5DD2}"/>
              </a:ext>
            </a:extLst>
          </p:cNvPr>
          <p:cNvCxnSpPr>
            <a:cxnSpLocks/>
            <a:stCxn id="34" idx="1"/>
            <a:endCxn id="35" idx="5"/>
          </p:cNvCxnSpPr>
          <p:nvPr/>
        </p:nvCxnSpPr>
        <p:spPr>
          <a:xfrm flipH="1" flipV="1">
            <a:off x="4517009" y="4579429"/>
            <a:ext cx="256672" cy="2408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7F51CD-4042-EB41-A995-D7640A3A1C52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V="1">
            <a:off x="4546408" y="5244042"/>
            <a:ext cx="227273" cy="3442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E3498F-2377-DB4D-8526-A66C42605755}"/>
              </a:ext>
            </a:extLst>
          </p:cNvPr>
          <p:cNvCxnSpPr>
            <a:cxnSpLocks/>
            <a:stCxn id="38" idx="0"/>
            <a:endCxn id="34" idx="5"/>
          </p:cNvCxnSpPr>
          <p:nvPr/>
        </p:nvCxnSpPr>
        <p:spPr>
          <a:xfrm flipH="1" flipV="1">
            <a:off x="5248544" y="5244042"/>
            <a:ext cx="288795" cy="3273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8690FE-85A9-3C45-BA3F-D6DBB7A2F1F0}"/>
              </a:ext>
            </a:extLst>
          </p:cNvPr>
          <p:cNvCxnSpPr>
            <a:cxnSpLocks/>
            <a:stCxn id="38" idx="3"/>
            <a:endCxn id="39" idx="0"/>
          </p:cNvCxnSpPr>
          <p:nvPr/>
        </p:nvCxnSpPr>
        <p:spPr>
          <a:xfrm flipH="1">
            <a:off x="4948951" y="5898946"/>
            <a:ext cx="429561" cy="2598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B1BEDB-8D43-564D-A40C-11AEC917FA7A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5537339" y="5955149"/>
            <a:ext cx="0" cy="1899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71D834-4FA8-4149-AFF4-2DCE429B5030}"/>
              </a:ext>
            </a:extLst>
          </p:cNvPr>
          <p:cNvCxnSpPr>
            <a:cxnSpLocks/>
            <a:stCxn id="38" idx="5"/>
            <a:endCxn id="41" idx="0"/>
          </p:cNvCxnSpPr>
          <p:nvPr/>
        </p:nvCxnSpPr>
        <p:spPr>
          <a:xfrm>
            <a:off x="5696166" y="5898946"/>
            <a:ext cx="449230" cy="2398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206D0E-E99C-734E-98B1-3CA6B107CDC8}"/>
              </a:ext>
            </a:extLst>
          </p:cNvPr>
          <p:cNvSpPr/>
          <p:nvPr/>
        </p:nvSpPr>
        <p:spPr>
          <a:xfrm>
            <a:off x="3297821" y="5571370"/>
            <a:ext cx="567431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title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B05CFA-54C3-5345-88D5-6556D9CF936A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flipH="1">
            <a:off x="3581537" y="5331802"/>
            <a:ext cx="1" cy="2395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FE81C0-EBDF-664C-9AEC-37B9CC41C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703"/>
          <a:stretch/>
        </p:blipFill>
        <p:spPr>
          <a:xfrm>
            <a:off x="5476535" y="2015484"/>
            <a:ext cx="3143168" cy="3436102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13720A-2C74-3847-B2A1-7FDAE9D0C8BE}"/>
              </a:ext>
            </a:extLst>
          </p:cNvPr>
          <p:cNvCxnSpPr>
            <a:cxnSpLocks/>
          </p:cNvCxnSpPr>
          <p:nvPr/>
        </p:nvCxnSpPr>
        <p:spPr>
          <a:xfrm>
            <a:off x="2324100" y="1803400"/>
            <a:ext cx="1494869" cy="152208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C53148E-5F07-CA4A-88A6-2A41128D6EF9}"/>
              </a:ext>
            </a:extLst>
          </p:cNvPr>
          <p:cNvSpPr/>
          <p:nvPr/>
        </p:nvSpPr>
        <p:spPr>
          <a:xfrm>
            <a:off x="5696166" y="4493795"/>
            <a:ext cx="790251" cy="2144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A picture containing text&#10;&#10;Description automatically generated">
            <a:extLst>
              <a:ext uri="{FF2B5EF4-FFF2-40B4-BE49-F238E27FC236}">
                <a16:creationId xmlns:a16="http://schemas.microsoft.com/office/drawing/2014/main" id="{F11300EA-DA19-854A-8126-65A063451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011" y="4715101"/>
            <a:ext cx="1771346" cy="141131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96B4A17-86D3-3544-84DB-F008AD19A522}"/>
              </a:ext>
            </a:extLst>
          </p:cNvPr>
          <p:cNvSpPr/>
          <p:nvPr/>
        </p:nvSpPr>
        <p:spPr>
          <a:xfrm>
            <a:off x="7169910" y="5347938"/>
            <a:ext cx="1771346" cy="327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B6C0A5-3A56-FD4A-8F3A-0074C649D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045626" cy="3416300"/>
          </a:xfr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A9DC98D-8812-7044-B1B3-387C6DA0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26" y="0"/>
            <a:ext cx="2324100" cy="15113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20F0D6-551F-EF41-A743-882B7FE9C80F}"/>
              </a:ext>
            </a:extLst>
          </p:cNvPr>
          <p:cNvCxnSpPr>
            <a:cxnSpLocks/>
          </p:cNvCxnSpPr>
          <p:nvPr/>
        </p:nvCxnSpPr>
        <p:spPr>
          <a:xfrm flipH="1">
            <a:off x="8754035" y="1048871"/>
            <a:ext cx="1392339" cy="177501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258BCFB-4BF5-CB46-B2C9-D2660EDB085C}"/>
              </a:ext>
            </a:extLst>
          </p:cNvPr>
          <p:cNvSpPr/>
          <p:nvPr/>
        </p:nvSpPr>
        <p:spPr>
          <a:xfrm>
            <a:off x="3898468" y="3151045"/>
            <a:ext cx="767899" cy="6604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Document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86A853-08A8-E844-8471-66EFD5AEC09F}"/>
              </a:ext>
            </a:extLst>
          </p:cNvPr>
          <p:cNvSpPr/>
          <p:nvPr/>
        </p:nvSpPr>
        <p:spPr>
          <a:xfrm>
            <a:off x="4675333" y="4732539"/>
            <a:ext cx="671559" cy="59926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Body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E75811C-5FE3-F345-A1FC-68093FF6C20B}"/>
              </a:ext>
            </a:extLst>
          </p:cNvPr>
          <p:cNvSpPr/>
          <p:nvPr/>
        </p:nvSpPr>
        <p:spPr>
          <a:xfrm>
            <a:off x="3943798" y="4067926"/>
            <a:ext cx="671559" cy="59926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html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8309416-A31A-A249-9755-D7D278510D04}"/>
              </a:ext>
            </a:extLst>
          </p:cNvPr>
          <p:cNvSpPr/>
          <p:nvPr/>
        </p:nvSpPr>
        <p:spPr>
          <a:xfrm>
            <a:off x="3245758" y="4732539"/>
            <a:ext cx="671559" cy="59926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head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C27787-5B97-D14F-BDBE-9FEDEE6A9A29}"/>
              </a:ext>
            </a:extLst>
          </p:cNvPr>
          <p:cNvSpPr/>
          <p:nvPr/>
        </p:nvSpPr>
        <p:spPr>
          <a:xfrm>
            <a:off x="4302692" y="5588283"/>
            <a:ext cx="487432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AA6FCD-856F-4A42-9467-59C08CE1EDFB}"/>
              </a:ext>
            </a:extLst>
          </p:cNvPr>
          <p:cNvSpPr/>
          <p:nvPr/>
        </p:nvSpPr>
        <p:spPr>
          <a:xfrm>
            <a:off x="5312724" y="5571370"/>
            <a:ext cx="449230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4BEDB2-0D7A-014F-A8BA-C18222ADA0C0}"/>
              </a:ext>
            </a:extLst>
          </p:cNvPr>
          <p:cNvSpPr/>
          <p:nvPr/>
        </p:nvSpPr>
        <p:spPr>
          <a:xfrm>
            <a:off x="4724336" y="6158806"/>
            <a:ext cx="449230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2B7D5A-41D5-0F41-8CBC-6BC9478763AA}"/>
              </a:ext>
            </a:extLst>
          </p:cNvPr>
          <p:cNvSpPr/>
          <p:nvPr/>
        </p:nvSpPr>
        <p:spPr>
          <a:xfrm>
            <a:off x="5312724" y="6145144"/>
            <a:ext cx="449230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763C39-5357-CA48-A73B-E3544AC88DB3}"/>
              </a:ext>
            </a:extLst>
          </p:cNvPr>
          <p:cNvSpPr/>
          <p:nvPr/>
        </p:nvSpPr>
        <p:spPr>
          <a:xfrm>
            <a:off x="5920781" y="6138779"/>
            <a:ext cx="449230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31CAEC-F0C4-8647-A5B8-30116A69CED0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flipH="1">
            <a:off x="4279578" y="3811445"/>
            <a:ext cx="2840" cy="2564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A810D2-5136-8C48-AA18-78D0C24B7391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3818969" y="4579429"/>
            <a:ext cx="223177" cy="2408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F9AC0C-1D33-E948-9407-D05474A6CEE2}"/>
              </a:ext>
            </a:extLst>
          </p:cNvPr>
          <p:cNvCxnSpPr>
            <a:cxnSpLocks/>
            <a:stCxn id="33" idx="1"/>
            <a:endCxn id="34" idx="5"/>
          </p:cNvCxnSpPr>
          <p:nvPr/>
        </p:nvCxnSpPr>
        <p:spPr>
          <a:xfrm flipH="1" flipV="1">
            <a:off x="4517009" y="4579429"/>
            <a:ext cx="256672" cy="2408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5D7802-95CC-BD47-9D51-CC708C90A609}"/>
              </a:ext>
            </a:extLst>
          </p:cNvPr>
          <p:cNvCxnSpPr>
            <a:cxnSpLocks/>
            <a:stCxn id="36" idx="0"/>
            <a:endCxn id="33" idx="3"/>
          </p:cNvCxnSpPr>
          <p:nvPr/>
        </p:nvCxnSpPr>
        <p:spPr>
          <a:xfrm flipV="1">
            <a:off x="4546408" y="5244042"/>
            <a:ext cx="227273" cy="3442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B245C3-7D55-7541-B30C-D13BDF274D16}"/>
              </a:ext>
            </a:extLst>
          </p:cNvPr>
          <p:cNvCxnSpPr>
            <a:cxnSpLocks/>
            <a:stCxn id="37" idx="0"/>
            <a:endCxn id="33" idx="5"/>
          </p:cNvCxnSpPr>
          <p:nvPr/>
        </p:nvCxnSpPr>
        <p:spPr>
          <a:xfrm flipH="1" flipV="1">
            <a:off x="5248544" y="5244042"/>
            <a:ext cx="288795" cy="3273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6BDE9A-EA1D-D04C-BBFE-63CD0A87F820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 flipH="1">
            <a:off x="4948951" y="5898946"/>
            <a:ext cx="429561" cy="2598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2B1CC5-0A3A-F345-85CE-804FB1B90DEC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5537339" y="5955149"/>
            <a:ext cx="0" cy="1899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108C31-04E1-2444-93E2-66B378259F9A}"/>
              </a:ext>
            </a:extLst>
          </p:cNvPr>
          <p:cNvCxnSpPr>
            <a:cxnSpLocks/>
            <a:stCxn id="37" idx="5"/>
            <a:endCxn id="40" idx="0"/>
          </p:cNvCxnSpPr>
          <p:nvPr/>
        </p:nvCxnSpPr>
        <p:spPr>
          <a:xfrm>
            <a:off x="5696166" y="5898946"/>
            <a:ext cx="449230" cy="2398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FF6CD8E-9545-7440-BC21-9C7B9B9CB0E8}"/>
              </a:ext>
            </a:extLst>
          </p:cNvPr>
          <p:cNvSpPr/>
          <p:nvPr/>
        </p:nvSpPr>
        <p:spPr>
          <a:xfrm>
            <a:off x="3297821" y="5571370"/>
            <a:ext cx="567431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title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3BDBD3-1A34-074A-B1CC-985E57649D30}"/>
              </a:ext>
            </a:extLst>
          </p:cNvPr>
          <p:cNvCxnSpPr>
            <a:cxnSpLocks/>
            <a:stCxn id="35" idx="4"/>
            <a:endCxn id="49" idx="0"/>
          </p:cNvCxnSpPr>
          <p:nvPr/>
        </p:nvCxnSpPr>
        <p:spPr>
          <a:xfrm flipH="1">
            <a:off x="3581537" y="5331802"/>
            <a:ext cx="1" cy="2395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15B706-BFBF-EC42-984F-CDC0FD6EFC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703"/>
          <a:stretch/>
        </p:blipFill>
        <p:spPr>
          <a:xfrm>
            <a:off x="5476535" y="2015484"/>
            <a:ext cx="3143168" cy="343610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308167-DCC8-3B49-A461-F6A3085DD892}"/>
              </a:ext>
            </a:extLst>
          </p:cNvPr>
          <p:cNvCxnSpPr>
            <a:cxnSpLocks/>
          </p:cNvCxnSpPr>
          <p:nvPr/>
        </p:nvCxnSpPr>
        <p:spPr>
          <a:xfrm>
            <a:off x="2324100" y="1803400"/>
            <a:ext cx="1494869" cy="152208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6643B-F6CD-C84C-A565-96F23E199C49}"/>
              </a:ext>
            </a:extLst>
          </p:cNvPr>
          <p:cNvSpPr/>
          <p:nvPr/>
        </p:nvSpPr>
        <p:spPr>
          <a:xfrm>
            <a:off x="5696166" y="4493795"/>
            <a:ext cx="790251" cy="2144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EB07910B-37C9-6B4F-9763-36F3FFDFF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011" y="4715101"/>
            <a:ext cx="1771346" cy="141131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1E7E692-3CA2-9C47-87A2-6CECD6C07DEE}"/>
              </a:ext>
            </a:extLst>
          </p:cNvPr>
          <p:cNvSpPr/>
          <p:nvPr/>
        </p:nvSpPr>
        <p:spPr>
          <a:xfrm>
            <a:off x="7169910" y="5347938"/>
            <a:ext cx="1771346" cy="327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Text&#10;&#10;Description automatically generated">
            <a:extLst>
              <a:ext uri="{FF2B5EF4-FFF2-40B4-BE49-F238E27FC236}">
                <a16:creationId xmlns:a16="http://schemas.microsoft.com/office/drawing/2014/main" id="{FC55800A-C91F-494B-9EDF-47E4DCD99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276" y="176394"/>
            <a:ext cx="4231341" cy="7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9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B6C0A5-3A56-FD4A-8F3A-0074C649D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045626" cy="3416300"/>
          </a:xfr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20F0D6-551F-EF41-A743-882B7FE9C80F}"/>
              </a:ext>
            </a:extLst>
          </p:cNvPr>
          <p:cNvCxnSpPr>
            <a:cxnSpLocks/>
          </p:cNvCxnSpPr>
          <p:nvPr/>
        </p:nvCxnSpPr>
        <p:spPr>
          <a:xfrm flipH="1">
            <a:off x="8754035" y="1048871"/>
            <a:ext cx="1392339" cy="177501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258BCFB-4BF5-CB46-B2C9-D2660EDB085C}"/>
              </a:ext>
            </a:extLst>
          </p:cNvPr>
          <p:cNvSpPr/>
          <p:nvPr/>
        </p:nvSpPr>
        <p:spPr>
          <a:xfrm>
            <a:off x="3898468" y="3151045"/>
            <a:ext cx="767899" cy="6604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Document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86A853-08A8-E844-8471-66EFD5AEC09F}"/>
              </a:ext>
            </a:extLst>
          </p:cNvPr>
          <p:cNvSpPr/>
          <p:nvPr/>
        </p:nvSpPr>
        <p:spPr>
          <a:xfrm>
            <a:off x="4675333" y="4732539"/>
            <a:ext cx="671559" cy="59926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Body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E75811C-5FE3-F345-A1FC-68093FF6C20B}"/>
              </a:ext>
            </a:extLst>
          </p:cNvPr>
          <p:cNvSpPr/>
          <p:nvPr/>
        </p:nvSpPr>
        <p:spPr>
          <a:xfrm>
            <a:off x="3943798" y="4067926"/>
            <a:ext cx="671559" cy="59926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html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8309416-A31A-A249-9755-D7D278510D04}"/>
              </a:ext>
            </a:extLst>
          </p:cNvPr>
          <p:cNvSpPr/>
          <p:nvPr/>
        </p:nvSpPr>
        <p:spPr>
          <a:xfrm>
            <a:off x="3245758" y="4732539"/>
            <a:ext cx="671559" cy="59926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head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C27787-5B97-D14F-BDBE-9FEDEE6A9A29}"/>
              </a:ext>
            </a:extLst>
          </p:cNvPr>
          <p:cNvSpPr/>
          <p:nvPr/>
        </p:nvSpPr>
        <p:spPr>
          <a:xfrm>
            <a:off x="4302692" y="5588283"/>
            <a:ext cx="487432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AA6FCD-856F-4A42-9467-59C08CE1EDFB}"/>
              </a:ext>
            </a:extLst>
          </p:cNvPr>
          <p:cNvSpPr/>
          <p:nvPr/>
        </p:nvSpPr>
        <p:spPr>
          <a:xfrm>
            <a:off x="5312724" y="5571370"/>
            <a:ext cx="449230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4BEDB2-0D7A-014F-A8BA-C18222ADA0C0}"/>
              </a:ext>
            </a:extLst>
          </p:cNvPr>
          <p:cNvSpPr/>
          <p:nvPr/>
        </p:nvSpPr>
        <p:spPr>
          <a:xfrm>
            <a:off x="4724336" y="6158806"/>
            <a:ext cx="449230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2B7D5A-41D5-0F41-8CBC-6BC9478763AA}"/>
              </a:ext>
            </a:extLst>
          </p:cNvPr>
          <p:cNvSpPr/>
          <p:nvPr/>
        </p:nvSpPr>
        <p:spPr>
          <a:xfrm>
            <a:off x="5312724" y="6145144"/>
            <a:ext cx="449230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763C39-5357-CA48-A73B-E3544AC88DB3}"/>
              </a:ext>
            </a:extLst>
          </p:cNvPr>
          <p:cNvSpPr/>
          <p:nvPr/>
        </p:nvSpPr>
        <p:spPr>
          <a:xfrm>
            <a:off x="5920781" y="6138779"/>
            <a:ext cx="449230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31CAEC-F0C4-8647-A5B8-30116A69CED0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flipH="1">
            <a:off x="4279578" y="3811445"/>
            <a:ext cx="2840" cy="2564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A810D2-5136-8C48-AA18-78D0C24B7391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3818969" y="4579429"/>
            <a:ext cx="223177" cy="2408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F9AC0C-1D33-E948-9407-D05474A6CEE2}"/>
              </a:ext>
            </a:extLst>
          </p:cNvPr>
          <p:cNvCxnSpPr>
            <a:cxnSpLocks/>
            <a:stCxn id="33" idx="1"/>
            <a:endCxn id="34" idx="5"/>
          </p:cNvCxnSpPr>
          <p:nvPr/>
        </p:nvCxnSpPr>
        <p:spPr>
          <a:xfrm flipH="1" flipV="1">
            <a:off x="4517009" y="4579429"/>
            <a:ext cx="256672" cy="2408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5D7802-95CC-BD47-9D51-CC708C90A609}"/>
              </a:ext>
            </a:extLst>
          </p:cNvPr>
          <p:cNvCxnSpPr>
            <a:cxnSpLocks/>
            <a:stCxn id="36" idx="0"/>
            <a:endCxn id="33" idx="3"/>
          </p:cNvCxnSpPr>
          <p:nvPr/>
        </p:nvCxnSpPr>
        <p:spPr>
          <a:xfrm flipV="1">
            <a:off x="4546408" y="5244042"/>
            <a:ext cx="227273" cy="3442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B245C3-7D55-7541-B30C-D13BDF274D16}"/>
              </a:ext>
            </a:extLst>
          </p:cNvPr>
          <p:cNvCxnSpPr>
            <a:cxnSpLocks/>
            <a:stCxn id="37" idx="0"/>
            <a:endCxn id="33" idx="5"/>
          </p:cNvCxnSpPr>
          <p:nvPr/>
        </p:nvCxnSpPr>
        <p:spPr>
          <a:xfrm flipH="1" flipV="1">
            <a:off x="5248544" y="5244042"/>
            <a:ext cx="288795" cy="3273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6BDE9A-EA1D-D04C-BBFE-63CD0A87F820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 flipH="1">
            <a:off x="4948951" y="5898946"/>
            <a:ext cx="429561" cy="2598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2B1CC5-0A3A-F345-85CE-804FB1B90DEC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5537339" y="5955149"/>
            <a:ext cx="0" cy="1899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108C31-04E1-2444-93E2-66B378259F9A}"/>
              </a:ext>
            </a:extLst>
          </p:cNvPr>
          <p:cNvCxnSpPr>
            <a:cxnSpLocks/>
            <a:stCxn id="37" idx="5"/>
            <a:endCxn id="40" idx="0"/>
          </p:cNvCxnSpPr>
          <p:nvPr/>
        </p:nvCxnSpPr>
        <p:spPr>
          <a:xfrm>
            <a:off x="5696166" y="5898946"/>
            <a:ext cx="449230" cy="2398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FF6CD8E-9545-7440-BC21-9C7B9B9CB0E8}"/>
              </a:ext>
            </a:extLst>
          </p:cNvPr>
          <p:cNvSpPr/>
          <p:nvPr/>
        </p:nvSpPr>
        <p:spPr>
          <a:xfrm>
            <a:off x="3297821" y="5571370"/>
            <a:ext cx="567431" cy="3837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title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3BDBD3-1A34-074A-B1CC-985E57649D30}"/>
              </a:ext>
            </a:extLst>
          </p:cNvPr>
          <p:cNvCxnSpPr>
            <a:cxnSpLocks/>
            <a:stCxn id="35" idx="4"/>
            <a:endCxn id="49" idx="0"/>
          </p:cNvCxnSpPr>
          <p:nvPr/>
        </p:nvCxnSpPr>
        <p:spPr>
          <a:xfrm flipH="1">
            <a:off x="3581537" y="5331802"/>
            <a:ext cx="1" cy="2395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15B706-BFBF-EC42-984F-CDC0FD6EF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703"/>
          <a:stretch/>
        </p:blipFill>
        <p:spPr>
          <a:xfrm>
            <a:off x="5476535" y="2015484"/>
            <a:ext cx="3143168" cy="343610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308167-DCC8-3B49-A461-F6A3085DD892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1775012"/>
            <a:ext cx="1532969" cy="151951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6643B-F6CD-C84C-A565-96F23E199C49}"/>
              </a:ext>
            </a:extLst>
          </p:cNvPr>
          <p:cNvSpPr/>
          <p:nvPr/>
        </p:nvSpPr>
        <p:spPr>
          <a:xfrm>
            <a:off x="5696166" y="4493795"/>
            <a:ext cx="790251" cy="2144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EB07910B-37C9-6B4F-9763-36F3FFDFF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011" y="4715101"/>
            <a:ext cx="1771346" cy="141131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1E7E692-3CA2-9C47-87A2-6CECD6C07DEE}"/>
              </a:ext>
            </a:extLst>
          </p:cNvPr>
          <p:cNvSpPr/>
          <p:nvPr/>
        </p:nvSpPr>
        <p:spPr>
          <a:xfrm>
            <a:off x="7169910" y="5347938"/>
            <a:ext cx="1771346" cy="327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Text&#10;&#10;Description automatically generated">
            <a:extLst>
              <a:ext uri="{FF2B5EF4-FFF2-40B4-BE49-F238E27FC236}">
                <a16:creationId xmlns:a16="http://schemas.microsoft.com/office/drawing/2014/main" id="{FC55800A-C91F-494B-9EDF-47E4DCD99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276" y="176394"/>
            <a:ext cx="4231341" cy="761348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D954E4F8-A94A-174A-B89B-3DCFD0FCD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626" y="9002"/>
            <a:ext cx="2362200" cy="16129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4DA4D00-A737-C644-9B5E-6BE516FA0C28}"/>
              </a:ext>
            </a:extLst>
          </p:cNvPr>
          <p:cNvSpPr/>
          <p:nvPr/>
        </p:nvSpPr>
        <p:spPr>
          <a:xfrm>
            <a:off x="2317376" y="830509"/>
            <a:ext cx="1084730" cy="2183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031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97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TropicVTI</vt:lpstr>
      <vt:lpstr>DOM Manipulation</vt:lpstr>
      <vt:lpstr>Document Object Model (DOM)</vt:lpstr>
      <vt:lpstr>DOM Structure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creator>Alexander Joslin</dc:creator>
  <cp:lastModifiedBy>Alexander Joslin</cp:lastModifiedBy>
  <cp:revision>4</cp:revision>
  <dcterms:created xsi:type="dcterms:W3CDTF">2022-01-27T02:23:46Z</dcterms:created>
  <dcterms:modified xsi:type="dcterms:W3CDTF">2022-01-27T05:30:06Z</dcterms:modified>
</cp:coreProperties>
</file>