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5930-CBA5-8B4A-AD9C-AB3121D6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5FEDD-0372-5441-8593-4F1E5C81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BB0C-DC83-FB4E-AF4E-42F6BB1E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A0BB-FA05-2744-B883-D7C9524E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46C-DC30-2448-BE03-AF989E5F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1EF-21D2-5B4B-83BE-2A0D3677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4AA5A-9020-9548-B8DB-E449B768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EDD1-9272-4146-A001-92ADE8E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910F-3D4A-B644-B177-2AD865C2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5B5F-A0C8-8441-8B3A-9CBE1D8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D0E6E-626B-B349-B311-6FFD46B37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9D8EA-3705-B34A-ACB2-7ED494936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3364-D375-5341-AA5D-E7DEED7F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66D0-8825-6A4F-9EF0-37D905BE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D607-058E-B14E-A72A-F1806E2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24D4-28AC-234E-954F-DC8B0ED0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B2F-31CC-0D41-AC5A-351BA034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4885-63F5-9D46-A51F-51D2AE83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5ADC-CD89-0246-BFEB-AB0E8CC7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E35B-0244-9240-94EB-FED40217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93E8-1102-3B4D-988E-60E1218C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4E97-CE46-6D43-A376-85905883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5672-6E9B-D24A-9514-0BFDF535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881D-7D05-AC45-870E-CE14993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EFB3-740C-9948-AA44-3183012E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673C-9404-3947-AECA-C121D049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3896-DF02-A446-8FF8-98D0ABE6B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23E5B-542C-914E-96BB-3C2AB48B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C8BE-AA85-3843-BAF9-6E0DD71D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79CE-0C4C-8A43-A0F0-8EC19C6C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7C8D5-5A19-A04B-8AEF-11DBB718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A5DC-7DD3-9640-8005-64EF53F3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A79D-CA84-3C45-9827-1EE916FD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965A2-E998-8F47-9D30-804FBD81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0C34-AF78-F84E-BDC4-92373F1FF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99600-0FEA-3F41-95F7-85A8E8CEA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3B2E1-739A-DD46-8C8D-3C3109E0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C1184-1338-3349-A9AA-5339FC10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799E7-E3D6-4547-B980-9EA9A47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56F-EBC9-F94A-9508-64C17B99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C850-C601-3C4C-AD00-E803F9DA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6A189-A058-434E-8B9D-A4026707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2A1C8-58F5-9E44-B0F9-3C0EEC2B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67127-94AF-7A45-B3FD-9AD49348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85A9F-4F4A-2941-A514-57DFD1E7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6C02-FAB4-784C-BDEE-D1EB3AA2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89CD-A20F-7B4E-A730-CBEB758D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8717-5277-E349-863D-8D8368C7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BFED6-1575-4E46-8646-A1DA9BECA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024A-D73D-5041-9592-100B8BFB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7D913-FE75-5646-B79D-A21701D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8E5F-EEF2-B149-90EE-3EA603D1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DC0-A81A-DB49-8E3A-7590FF5F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5691B-21CC-F94F-96E4-2EF79E10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7F00-1F46-C848-9A8F-C33CD066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1D33-D6DA-2543-92B4-4DC885A0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FB379-1569-7947-89C7-91786C34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6D4A7-5B5A-4949-B728-7155F0CD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5124F-9E3E-3F4A-8EAA-5E7FF37C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E38C-0D84-464A-A19D-9127D67E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03A4-1562-2145-BC17-7B9A46DA8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B27C-8593-254E-B3C4-4BCA40A40E97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CE7E-DAD2-6248-83CB-26E250996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F529-47CA-9749-A103-5E4218491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03C7-8AA2-894C-8743-2F0A3EAB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95FE-EE3D-E64C-A86F-148AF31B4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Abstract Classes 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&amp; 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9208C-6457-E74E-8E9B-0180D0FC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By Alex Joslin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744-CB66-6E4B-A80C-2886ADA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E6FD-E872-8A4B-B1EF-B12C907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</a:t>
            </a:r>
            <a:r>
              <a:rPr lang="en-US" b="1" dirty="0">
                <a:solidFill>
                  <a:srgbClr val="0070C0"/>
                </a:solidFill>
              </a:rPr>
              <a:t>non-abstract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methods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(methods that are implemented)</a:t>
            </a:r>
          </a:p>
        </p:txBody>
      </p:sp>
    </p:spTree>
    <p:extLst>
      <p:ext uri="{BB962C8B-B14F-4D97-AF65-F5344CB8AC3E}">
        <p14:creationId xmlns:p14="http://schemas.microsoft.com/office/powerpoint/2010/main" val="42521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744-CB66-6E4B-A80C-2886ADA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E6FD-E872-8A4B-B1EF-B12C907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dirty="0"/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dirty="0"/>
              <a:t> methods. (methods that are defined but unimplemented.)</a:t>
            </a:r>
          </a:p>
        </p:txBody>
      </p:sp>
    </p:spTree>
    <p:extLst>
      <p:ext uri="{BB962C8B-B14F-4D97-AF65-F5344CB8AC3E}">
        <p14:creationId xmlns:p14="http://schemas.microsoft.com/office/powerpoint/2010/main" val="102630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744-CB66-6E4B-A80C-2886ADA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E6FD-E872-8A4B-B1EF-B12C907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both,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non-abstract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16482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3673-A49A-0B43-86EA-E4E63C2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3BCE-3C94-D246-9256-55D63E2A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class that inherits from an Abstract Class or an Interface </a:t>
            </a:r>
            <a:r>
              <a:rPr lang="en-US" b="1" dirty="0"/>
              <a:t>MUST</a:t>
            </a:r>
            <a:r>
              <a:rPr lang="en-US" dirty="0"/>
              <a:t> implement their abstract methods. </a:t>
            </a:r>
          </a:p>
          <a:p>
            <a:r>
              <a:rPr lang="en-US" dirty="0"/>
              <a:t>A class can extend at most 1 abstract class</a:t>
            </a:r>
          </a:p>
          <a:p>
            <a:r>
              <a:rPr lang="en-US" dirty="0"/>
              <a:t>A class has no limit on the number of interfaces it can implement</a:t>
            </a:r>
          </a:p>
          <a:p>
            <a:r>
              <a:rPr lang="en-US" dirty="0"/>
              <a:t>Can’t create an instance of an Interface. (</a:t>
            </a:r>
            <a:r>
              <a:rPr lang="en-US" dirty="0" err="1"/>
              <a:t>i.e</a:t>
            </a:r>
            <a:r>
              <a:rPr lang="en-US" dirty="0"/>
              <a:t> creating an object from an interface. </a:t>
            </a:r>
          </a:p>
          <a:p>
            <a:r>
              <a:rPr lang="en-US" dirty="0"/>
              <a:t>By default, all methods in interfaces are public abstract.</a:t>
            </a:r>
          </a:p>
          <a:p>
            <a:r>
              <a:rPr lang="en-US" dirty="0"/>
              <a:t>By default, all variables in interfaces are public, final, and static.</a:t>
            </a:r>
          </a:p>
        </p:txBody>
      </p:sp>
    </p:spTree>
    <p:extLst>
      <p:ext uri="{BB962C8B-B14F-4D97-AF65-F5344CB8AC3E}">
        <p14:creationId xmlns:p14="http://schemas.microsoft.com/office/powerpoint/2010/main" val="3686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B72588-4942-E74B-94E1-E419843C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9143"/>
            <a:ext cx="9245600" cy="68648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1254D-4DAD-DA46-BEC8-C2BA7DBE9338}"/>
              </a:ext>
            </a:extLst>
          </p:cNvPr>
          <p:cNvSpPr/>
          <p:nvPr/>
        </p:nvSpPr>
        <p:spPr>
          <a:xfrm>
            <a:off x="3759994" y="4900610"/>
            <a:ext cx="2100262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7774B-D77B-6D46-8F3E-1ECF99092BFD}"/>
              </a:ext>
            </a:extLst>
          </p:cNvPr>
          <p:cNvSpPr/>
          <p:nvPr/>
        </p:nvSpPr>
        <p:spPr>
          <a:xfrm>
            <a:off x="6276975" y="4900609"/>
            <a:ext cx="2100262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Zombie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16F35-264A-E844-9DC4-2C9067CB19E8}"/>
              </a:ext>
            </a:extLst>
          </p:cNvPr>
          <p:cNvSpPr/>
          <p:nvPr/>
        </p:nvSpPr>
        <p:spPr>
          <a:xfrm>
            <a:off x="8793956" y="4900608"/>
            <a:ext cx="2100262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ZombieDog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D26BD-058C-2445-94C3-9E5B5CFB3A51}"/>
              </a:ext>
            </a:extLst>
          </p:cNvPr>
          <p:cNvSpPr/>
          <p:nvPr/>
        </p:nvSpPr>
        <p:spPr>
          <a:xfrm>
            <a:off x="1243013" y="4900608"/>
            <a:ext cx="2100262" cy="147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74A6BE-3A39-CA4E-BBC1-7D0C340A8E75}"/>
              </a:ext>
            </a:extLst>
          </p:cNvPr>
          <p:cNvSpPr/>
          <p:nvPr/>
        </p:nvSpPr>
        <p:spPr>
          <a:xfrm>
            <a:off x="990004" y="342900"/>
            <a:ext cx="3196233" cy="3371850"/>
          </a:xfrm>
          <a:prstGeom prst="roundRect">
            <a:avLst>
              <a:gd name="adj" fmla="val 11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(Abstract Class)</a:t>
            </a:r>
          </a:p>
          <a:p>
            <a:pPr algn="ctr"/>
            <a:endParaRPr lang="en-US" dirty="0"/>
          </a:p>
          <a:p>
            <a:r>
              <a:rPr lang="en-US" dirty="0"/>
              <a:t>int x, y</a:t>
            </a:r>
          </a:p>
          <a:p>
            <a:r>
              <a:rPr lang="en-US" dirty="0"/>
              <a:t>string Name</a:t>
            </a:r>
          </a:p>
          <a:p>
            <a:endParaRPr lang="en-US" dirty="0"/>
          </a:p>
          <a:p>
            <a:r>
              <a:rPr lang="en-US" dirty="0" err="1"/>
              <a:t>getX</a:t>
            </a:r>
            <a:r>
              <a:rPr lang="en-US" dirty="0"/>
              <a:t>()</a:t>
            </a:r>
          </a:p>
          <a:p>
            <a:r>
              <a:rPr lang="en-US" dirty="0" err="1"/>
              <a:t>getY</a:t>
            </a:r>
            <a:r>
              <a:rPr lang="en-US" dirty="0"/>
              <a:t>()</a:t>
            </a:r>
          </a:p>
          <a:p>
            <a:r>
              <a:rPr lang="en-US" dirty="0" err="1"/>
              <a:t>setX</a:t>
            </a:r>
            <a:r>
              <a:rPr lang="en-US" dirty="0"/>
              <a:t>()</a:t>
            </a:r>
          </a:p>
          <a:p>
            <a:r>
              <a:rPr lang="en-US" dirty="0" err="1"/>
              <a:t>setY</a:t>
            </a:r>
            <a:r>
              <a:rPr lang="en-US" dirty="0"/>
              <a:t>()</a:t>
            </a:r>
          </a:p>
          <a:p>
            <a:r>
              <a:rPr lang="en-US" dirty="0"/>
              <a:t>talk()</a:t>
            </a:r>
          </a:p>
          <a:p>
            <a:pPr algn="ctr"/>
            <a:endParaRPr lang="en-US" dirty="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20E20BC3-C482-3341-97CE-5DEF6752F4A5}"/>
              </a:ext>
            </a:extLst>
          </p:cNvPr>
          <p:cNvSpPr/>
          <p:nvPr/>
        </p:nvSpPr>
        <p:spPr>
          <a:xfrm>
            <a:off x="4683621" y="728662"/>
            <a:ext cx="3196232" cy="1814513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IsVisible</a:t>
            </a:r>
            <a:endParaRPr lang="en-US" dirty="0"/>
          </a:p>
          <a:p>
            <a:pPr algn="ctr"/>
            <a:r>
              <a:rPr lang="en-US" dirty="0"/>
              <a:t>(Interface)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setSprite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showSprite</a:t>
            </a:r>
            <a:r>
              <a:rPr lang="en-US" dirty="0"/>
              <a:t>()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0E06F3C-35F7-BB47-A067-288908C52DA3}"/>
              </a:ext>
            </a:extLst>
          </p:cNvPr>
          <p:cNvSpPr/>
          <p:nvPr/>
        </p:nvSpPr>
        <p:spPr>
          <a:xfrm>
            <a:off x="8377237" y="700087"/>
            <a:ext cx="3196232" cy="1843088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Followable</a:t>
            </a:r>
          </a:p>
          <a:p>
            <a:pPr algn="ctr"/>
            <a:r>
              <a:rPr lang="en-US" dirty="0"/>
              <a:t>(Interface)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setTarget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FA3DEB6-AA73-9D43-86E0-8BF6601C2211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16200000" flipH="1">
            <a:off x="3106193" y="3196678"/>
            <a:ext cx="1185860" cy="222200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4F762B8-A127-104B-807B-86EAB7FD0DE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4364684" y="1938186"/>
            <a:ext cx="1185859" cy="473898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40E018A-3F69-B840-9544-B350D32E23E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5623175" y="679696"/>
            <a:ext cx="1185858" cy="72559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9DE1008-998B-554C-A6E3-BB7472E4FF66}"/>
              </a:ext>
            </a:extLst>
          </p:cNvPr>
          <p:cNvCxnSpPr>
            <a:stCxn id="11" idx="1"/>
            <a:endCxn id="7" idx="0"/>
          </p:cNvCxnSpPr>
          <p:nvPr/>
        </p:nvCxnSpPr>
        <p:spPr>
          <a:xfrm rot="5400000">
            <a:off x="3108725" y="1727595"/>
            <a:ext cx="2357433" cy="3988593"/>
          </a:xfrm>
          <a:prstGeom prst="bentConnector3">
            <a:avLst>
              <a:gd name="adj1" fmla="val 60909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A26FF8-82A2-2144-A253-43B7A9203FBF}"/>
              </a:ext>
            </a:extLst>
          </p:cNvPr>
          <p:cNvCxnSpPr>
            <a:stCxn id="11" idx="1"/>
          </p:cNvCxnSpPr>
          <p:nvPr/>
        </p:nvCxnSpPr>
        <p:spPr>
          <a:xfrm rot="5400000">
            <a:off x="4241009" y="2845591"/>
            <a:ext cx="2343144" cy="1738312"/>
          </a:xfrm>
          <a:prstGeom prst="bentConnector3">
            <a:avLst>
              <a:gd name="adj1" fmla="val 60976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A9BB1EF-3B80-734C-A585-CAB428A70B86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5521228" y="3303684"/>
            <a:ext cx="2343144" cy="822126"/>
          </a:xfrm>
          <a:prstGeom prst="bentConnector3">
            <a:avLst>
              <a:gd name="adj1" fmla="val 60976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B6F934-DEA5-1347-8427-E180664F652B}"/>
              </a:ext>
            </a:extLst>
          </p:cNvPr>
          <p:cNvCxnSpPr>
            <a:cxnSpLocks/>
            <a:stCxn id="12" idx="1"/>
          </p:cNvCxnSpPr>
          <p:nvPr/>
        </p:nvCxnSpPr>
        <p:spPr>
          <a:xfrm rot="16200000" flipH="1">
            <a:off x="8929317" y="3589210"/>
            <a:ext cx="2343146" cy="2510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259AC4E-50E8-D948-80A9-BFFAF1685D51}"/>
              </a:ext>
            </a:extLst>
          </p:cNvPr>
          <p:cNvCxnSpPr>
            <a:cxnSpLocks/>
          </p:cNvCxnSpPr>
          <p:nvPr/>
        </p:nvCxnSpPr>
        <p:spPr>
          <a:xfrm rot="5400000">
            <a:off x="7693970" y="2621607"/>
            <a:ext cx="2328856" cy="2229147"/>
          </a:xfrm>
          <a:prstGeom prst="bentConnector3">
            <a:avLst>
              <a:gd name="adj1" fmla="val 48773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45E17A-6D4D-584E-8C78-3F2A0ED89F7B}"/>
              </a:ext>
            </a:extLst>
          </p:cNvPr>
          <p:cNvCxnSpPr/>
          <p:nvPr/>
        </p:nvCxnSpPr>
        <p:spPr>
          <a:xfrm>
            <a:off x="6276975" y="3971925"/>
            <a:ext cx="3081338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0EE8006-FC37-C84E-8C68-959282644447}"/>
              </a:ext>
            </a:extLst>
          </p:cNvPr>
          <p:cNvCxnSpPr/>
          <p:nvPr/>
        </p:nvCxnSpPr>
        <p:spPr>
          <a:xfrm>
            <a:off x="9358313" y="3971925"/>
            <a:ext cx="0" cy="9143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6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170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 Classes  &amp;  Interfaces</vt:lpstr>
      <vt:lpstr>Class</vt:lpstr>
      <vt:lpstr>Interface</vt:lpstr>
      <vt:lpstr>Abstract classes</vt:lpstr>
      <vt:lpstr>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Joslin</dc:creator>
  <cp:lastModifiedBy>Alexander Joslin</cp:lastModifiedBy>
  <cp:revision>3</cp:revision>
  <dcterms:created xsi:type="dcterms:W3CDTF">2021-10-19T21:23:49Z</dcterms:created>
  <dcterms:modified xsi:type="dcterms:W3CDTF">2021-10-21T21:28:29Z</dcterms:modified>
</cp:coreProperties>
</file>