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1" r:id="rId13"/>
    <p:sldId id="270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91"/>
    <a:srgbClr val="B12971"/>
    <a:srgbClr val="9BA0EA"/>
    <a:srgbClr val="E8E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876"/>
  </p:normalViewPr>
  <p:slideViewPr>
    <p:cSldViewPr snapToGrid="0" snapToObjects="1">
      <p:cViewPr varScale="1">
        <p:scale>
          <a:sx n="102" d="100"/>
          <a:sy n="102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35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E5D34-DFFA-4192-910C-39CEDC23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2479-4876-7444-89C9-E54C867D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Java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54087-5227-C14E-AEAA-41A826842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0404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5A253537-CB5B-8942-BD2B-3F935F13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67" y="3217830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63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FCE-3DE5-B640-A95A-D754A2E9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0ED9F-3B3C-D743-83F8-B8643CE0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0563"/>
              </p:ext>
            </p:extLst>
          </p:nvPr>
        </p:nvGraphicFramePr>
        <p:xfrm>
          <a:off x="1079500" y="2396066"/>
          <a:ext cx="1002665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325">
                  <a:extLst>
                    <a:ext uri="{9D8B030D-6E8A-4147-A177-3AD203B41FA5}">
                      <a16:colId xmlns:a16="http://schemas.microsoft.com/office/drawing/2014/main" val="537192042"/>
                    </a:ext>
                  </a:extLst>
                </a:gridCol>
                <a:gridCol w="5013325">
                  <a:extLst>
                    <a:ext uri="{9D8B030D-6E8A-4147-A177-3AD203B41FA5}">
                      <a16:colId xmlns:a16="http://schemas.microsoft.com/office/drawing/2014/main" val="193252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Stack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Heap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 memory allocation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Dynamic memory allocation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Faster memory access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memory access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short life span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longer life span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Each thread has 1 stack and they can’t share items in their stack with other threads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Threads can share access to items within the heap.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memory size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Large memory size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compile 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run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22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B81194-61EF-F84E-80C0-4C213B5D8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23915"/>
              </p:ext>
            </p:extLst>
          </p:nvPr>
        </p:nvGraphicFramePr>
        <p:xfrm>
          <a:off x="1594957" y="3566590"/>
          <a:ext cx="1684199" cy="178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84199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4577293" y="3592310"/>
            <a:ext cx="2008142" cy="17883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7157-ADDB-1F46-8D43-7C920572AB58}"/>
              </a:ext>
            </a:extLst>
          </p:cNvPr>
          <p:cNvSpPr txBox="1"/>
          <p:nvPr/>
        </p:nvSpPr>
        <p:spPr>
          <a:xfrm>
            <a:off x="2091513" y="5380628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5208304" y="5385390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4B1C-0780-F243-8D03-7EFF83C7B198}"/>
              </a:ext>
            </a:extLst>
          </p:cNvPr>
          <p:cNvSpPr txBox="1"/>
          <p:nvPr/>
        </p:nvSpPr>
        <p:spPr>
          <a:xfrm>
            <a:off x="3615478" y="413758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3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96F72-50FB-A74A-A26F-349206FBFD74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506E2-4A50-984A-858D-02817D23A782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5198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24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5F0CE-E9F5-D346-9B2C-B67416AE95B1}"/>
              </a:ext>
            </a:extLst>
          </p:cNvPr>
          <p:cNvSpPr txBox="1"/>
          <p:nvPr/>
        </p:nvSpPr>
        <p:spPr>
          <a:xfrm>
            <a:off x="1043365" y="3812811"/>
            <a:ext cx="5465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Strings are "special" objects in Java. </a:t>
            </a:r>
          </a:p>
          <a:p>
            <a:r>
              <a:rPr lang="en-US" dirty="0"/>
              <a:t>Java designers decided that Strings </a:t>
            </a:r>
          </a:p>
          <a:p>
            <a:r>
              <a:rPr lang="en-US" dirty="0"/>
              <a:t>are used so often that they needed their </a:t>
            </a:r>
          </a:p>
          <a:p>
            <a:r>
              <a:rPr lang="en-US" dirty="0"/>
              <a:t>own syntax as well as a caching strategy.</a:t>
            </a:r>
          </a:p>
          <a:p>
            <a:endParaRPr lang="en-US" dirty="0"/>
          </a:p>
          <a:p>
            <a:r>
              <a:rPr lang="en-US" dirty="0"/>
              <a:t>Two stings equal to the same literal will point</a:t>
            </a:r>
          </a:p>
          <a:p>
            <a:r>
              <a:rPr lang="en-US" dirty="0"/>
              <a:t>to the same location in memory instead of creating</a:t>
            </a:r>
          </a:p>
          <a:p>
            <a:r>
              <a:rPr lang="en-US" dirty="0"/>
              <a:t>new objects.  This saves time and memory.</a:t>
            </a:r>
          </a:p>
        </p:txBody>
      </p:sp>
    </p:spTree>
    <p:extLst>
      <p:ext uri="{BB962C8B-B14F-4D97-AF65-F5344CB8AC3E}">
        <p14:creationId xmlns:p14="http://schemas.microsoft.com/office/powerpoint/2010/main" val="278944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321368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str0 == str1   -&gt;False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str2 == str3   -&gt;True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65523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Inconsistencies</a:t>
            </a:r>
            <a:br>
              <a:rPr lang="en-US" dirty="0"/>
            </a:br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313036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Possible </a:t>
            </a:r>
            <a:br>
              <a:rPr lang="en-US" dirty="0"/>
            </a:br>
            <a:r>
              <a:rPr lang="en-US" dirty="0"/>
              <a:t>Explanations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0A4E176-34F1-9444-A75C-951092A5C9CB}"/>
              </a:ext>
            </a:extLst>
          </p:cNvPr>
          <p:cNvSpPr/>
          <p:nvPr/>
        </p:nvSpPr>
        <p:spPr>
          <a:xfrm rot="5400000">
            <a:off x="7372350" y="1932781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2946A-E230-6E40-A1ED-0082601A058E}"/>
              </a:ext>
            </a:extLst>
          </p:cNvPr>
          <p:cNvSpPr txBox="1"/>
          <p:nvPr/>
        </p:nvSpPr>
        <p:spPr>
          <a:xfrm>
            <a:off x="7893264" y="1716771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Syntactic Sugar equivalent to</a:t>
            </a:r>
          </a:p>
          <a:p>
            <a:r>
              <a:rPr lang="en-US" dirty="0">
                <a:solidFill>
                  <a:schemeClr val="bg1"/>
                </a:solidFill>
              </a:rPr>
              <a:t>int[]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 = new int[] {5,3,2,7,8};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D2A5E50-D442-2444-8BEE-C0E8FCA9A1E7}"/>
              </a:ext>
            </a:extLst>
          </p:cNvPr>
          <p:cNvSpPr/>
          <p:nvPr/>
        </p:nvSpPr>
        <p:spPr>
          <a:xfrm rot="5400000">
            <a:off x="7372349" y="6196807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D649C-DCBD-6949-B0A8-8D1F5A28A6F2}"/>
              </a:ext>
            </a:extLst>
          </p:cNvPr>
          <p:cNvSpPr txBox="1"/>
          <p:nvPr/>
        </p:nvSpPr>
        <p:spPr>
          <a:xfrm>
            <a:off x="7893264" y="5842298"/>
            <a:ext cx="336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Java needs to know length of array and can infer that from</a:t>
            </a:r>
          </a:p>
          <a:p>
            <a:r>
              <a:rPr lang="en-US" b="1" dirty="0">
                <a:solidFill>
                  <a:schemeClr val="bg1"/>
                </a:solidFill>
              </a:rPr>
              <a:t>int[] </a:t>
            </a:r>
            <a:r>
              <a:rPr lang="en-US" b="1" dirty="0" err="1">
                <a:solidFill>
                  <a:schemeClr val="bg1"/>
                </a:solidFill>
              </a:rPr>
              <a:t>arr</a:t>
            </a:r>
            <a:r>
              <a:rPr lang="en-US" b="1" dirty="0">
                <a:solidFill>
                  <a:schemeClr val="bg1"/>
                </a:solidFill>
              </a:rPr>
              <a:t> = {5,7,9};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86040" y="4214811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7017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4071940" y="30003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7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163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3014665" y="32289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1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8866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00284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729FFF7-41A7-CF44-9954-965AC8F2839B}"/>
              </a:ext>
            </a:extLst>
          </p:cNvPr>
          <p:cNvSpPr/>
          <p:nvPr/>
        </p:nvSpPr>
        <p:spPr>
          <a:xfrm rot="5400000">
            <a:off x="3883823" y="2776070"/>
            <a:ext cx="133341" cy="178593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887414" y="3716668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971</Words>
  <Application>Microsoft Macintosh PowerPoint</Application>
  <PresentationFormat>Widescreen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 Light</vt:lpstr>
      <vt:lpstr>Menlo</vt:lpstr>
      <vt:lpstr>Rockwell Nova Light</vt:lpstr>
      <vt:lpstr>Wingdings</vt:lpstr>
      <vt:lpstr>LeafVTI</vt:lpstr>
      <vt:lpstr>Java Objects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Stack vs heap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Inconsistencies In Java</vt:lpstr>
      <vt:lpstr>Possible 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Objects</dc:title>
  <dc:creator>Alexander Joslin</dc:creator>
  <cp:lastModifiedBy>Alexander Joslin</cp:lastModifiedBy>
  <cp:revision>10</cp:revision>
  <dcterms:created xsi:type="dcterms:W3CDTF">2021-10-11T19:37:10Z</dcterms:created>
  <dcterms:modified xsi:type="dcterms:W3CDTF">2021-10-20T01:27:20Z</dcterms:modified>
</cp:coreProperties>
</file>