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58FD-1F16-F540-9F33-5CEF6618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68AB-2CDC-514A-A3E7-15F06A13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6A67-0918-6549-919A-E897A5AC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42FC-7180-4C4A-879F-5E360BE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EB79-2CE9-F74D-8707-01EF6858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8B3E-617C-114A-B743-3DEC332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D513-0A57-D141-AC46-5C73889D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D282-FB91-9947-90EF-7EC45EBC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669F-22FB-7A4D-AB45-CA01F92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6736-D16B-EF4B-B9A0-FD3BC03D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EA542-9FF3-C34D-B943-7F269D629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CF7BC-941C-3A44-B465-BA7FD8BD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75AA-6C98-FD43-A323-E329BA53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0934-6E44-3D46-937D-BC218D44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6C58-CCF1-5F49-9F12-6C6A788F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BB3A-D95E-084A-8A43-BE1BA16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7C83-29AD-CE45-BF38-65DF64BF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527A-1A0F-CC49-9C7D-E1C4FBA0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07B6-DDD2-0E48-84F7-6E2BD493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75D9-F77E-1B42-B5D7-B284F92F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E2D1-0380-AC43-A7ED-7C3CE0D2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1B90-249C-9443-A1A5-94FA8FE5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3BBA-D9C2-F24F-AD2E-07D4A55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FB90-ECA4-BE4C-8D2D-E7259080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7BC5-EE2E-9E42-A4EE-0A39EB0E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3022-28BF-3D46-B1A7-548F2577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627E-FF87-2445-8ED6-5C4634BF0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0C45-E307-3040-80F1-1C29B912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A3A1-9547-0443-A4B5-A79EAA4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781F-13F8-E948-8F1F-440D3FDF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3C56-F9F6-2A40-9032-80A504E1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793-DE03-DE4B-B5EE-04B057F0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1958-F88E-664F-99D7-43B9C647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D09D-0101-0D49-ADDF-50B3F9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1B6B5-D34C-154E-85D7-EC0F453C2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AFCF-39D4-F04E-98EC-005092B44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828EC-958E-5D4F-9477-4AFCC43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15F8-EBA1-3441-93FA-090E00B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D158C-3E6B-DD4E-A39B-AFBF58D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B70-A14A-C74E-9DEF-5944B28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A1D93-028B-734A-8419-E48395A9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5D0CD-B251-724E-850F-208161C8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11DBE-7B59-6D4F-A98C-B40169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A7B6B-63BA-1C47-A416-67DF7478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7F9C-EAF2-3649-8F0F-3C05ED7E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05CB-787E-2C46-B567-7525DE3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572-F852-2147-BE1B-5FAEFFB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3F44-B463-844A-9263-4090C83E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5FF5-C5F2-0540-AC43-E525C829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371A-2EC3-F349-BABA-CEBBFFAF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B3A5-D21F-8A41-BB56-0E9C550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2FD3D-322D-C04D-8001-564C0466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9121-4990-B841-9234-A3E62563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8B816-1777-504B-898B-4F108D7E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8B2BA-1F7E-6F48-9BC7-375CA2FF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F4F58-1DD1-AE43-9507-2BC8BCF8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C102-996C-524E-BCAA-E8A868DA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0EE6A-1A4D-9144-9BF0-DE9AFE9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AC3E-2744-2F4A-B366-9E8025A7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0917-6B51-8148-A0DA-D75909FD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F6D0-C1C2-D449-A340-2B594BC01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3921-5565-5F45-9175-AB6289943C8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AB0-9CAE-EA4D-8D3E-27746148D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98B7-9CAC-6D4C-BD98-0128A7FA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een, open, dark, laser&#10;&#10;Description automatically generated">
            <a:extLst>
              <a:ext uri="{FF2B5EF4-FFF2-40B4-BE49-F238E27FC236}">
                <a16:creationId xmlns:a16="http://schemas.microsoft.com/office/drawing/2014/main" id="{0F6C8C7E-61E8-0442-A6D5-9422D9E0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35B58-AE95-B14A-857B-00363AC5D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F5F53-4F71-CF47-ACAB-73F2821F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110996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D494-0255-0D48-9A83-966CC422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4FAA-30A8-4C49-BEE4-5AA00625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dictate how data is communicated across a network.</a:t>
            </a:r>
          </a:p>
          <a:p>
            <a:r>
              <a:rPr lang="en-US" dirty="0"/>
              <a:t>Many different networking protocols.</a:t>
            </a:r>
          </a:p>
          <a:p>
            <a:r>
              <a:rPr lang="en-US" dirty="0"/>
              <a:t>Each protocol have their own dedicated port number.</a:t>
            </a:r>
          </a:p>
        </p:txBody>
      </p:sp>
    </p:spTree>
    <p:extLst>
      <p:ext uri="{BB962C8B-B14F-4D97-AF65-F5344CB8AC3E}">
        <p14:creationId xmlns:p14="http://schemas.microsoft.com/office/powerpoint/2010/main" val="33362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Protocols</vt:lpstr>
      <vt:lpstr>Networking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Alexander Joslin</dc:creator>
  <cp:lastModifiedBy>Alexander Joslin</cp:lastModifiedBy>
  <cp:revision>2</cp:revision>
  <dcterms:created xsi:type="dcterms:W3CDTF">2022-03-22T00:05:18Z</dcterms:created>
  <dcterms:modified xsi:type="dcterms:W3CDTF">2022-03-22T00:25:36Z</dcterms:modified>
</cp:coreProperties>
</file>