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88" d="100"/>
          <a:sy n="8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A394E-8B9D-2943-9DD9-6B8B7BA2D60C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3BB26-10F5-DD4D-93CF-89E06C45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3BB26-10F5-DD4D-93CF-89E06C4560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7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, JQuery, Ajax: Are They The Same Or Different?">
            <a:extLst>
              <a:ext uri="{FF2B5EF4-FFF2-40B4-BE49-F238E27FC236}">
                <a16:creationId xmlns:a16="http://schemas.microsoft.com/office/drawing/2014/main" id="{827DE6E5-3D46-DF47-AEF7-7EEFDA961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0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239F47-4CEC-4448-8646-97550E2F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4" y="1924050"/>
            <a:ext cx="4559300" cy="3009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8485DD0-0633-2E4E-8235-BC349658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13" y="0"/>
            <a:ext cx="5675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8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10CD2-0519-034F-81A9-3FDC899217EB}"/>
              </a:ext>
            </a:extLst>
          </p:cNvPr>
          <p:cNvSpPr/>
          <p:nvPr/>
        </p:nvSpPr>
        <p:spPr>
          <a:xfrm>
            <a:off x="2990380" y="287403"/>
            <a:ext cx="6211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Effects and Animation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17E2BB-DF4F-4F43-9D67-4926710F7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5" b="51394"/>
          <a:stretch/>
        </p:blipFill>
        <p:spPr>
          <a:xfrm>
            <a:off x="2121871" y="1410164"/>
            <a:ext cx="8001000" cy="201883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5CB1C6A5-E300-5244-8736-FC37913E5663}"/>
              </a:ext>
            </a:extLst>
          </p:cNvPr>
          <p:cNvSpPr/>
          <p:nvPr/>
        </p:nvSpPr>
        <p:spPr>
          <a:xfrm>
            <a:off x="5858933" y="3602798"/>
            <a:ext cx="474134" cy="62653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006CE2-3660-D147-B587-E7A1D4FC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3129"/>
            <a:ext cx="12192000" cy="18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5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239F47-4CEC-4448-8646-97550E2F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4" y="1924050"/>
            <a:ext cx="4559300" cy="30099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9965CB-7FB3-434B-9C9C-91650E01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123950"/>
            <a:ext cx="6070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1E26C-6E1F-214B-BED3-4692E037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The Most Popular JS library of all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5BA1-2891-8241-A377-B666CF4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46472"/>
            <a:ext cx="8779512" cy="36570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jQuery takes a lot of common tasks that require many lines of JavaScript code to accomplish.</a:t>
            </a:r>
          </a:p>
          <a:p>
            <a:r>
              <a:rPr lang="en-US" sz="2000" dirty="0">
                <a:solidFill>
                  <a:srgbClr val="404040"/>
                </a:solidFill>
              </a:rPr>
              <a:t>The jQuery library contains the following features: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CSS manipulation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HTML/DOM manipulation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HTML event methods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Effects and animations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5064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10CD2-0519-034F-81A9-3FDC899217EB}"/>
              </a:ext>
            </a:extLst>
          </p:cNvPr>
          <p:cNvSpPr/>
          <p:nvPr/>
        </p:nvSpPr>
        <p:spPr>
          <a:xfrm>
            <a:off x="3552675" y="287403"/>
            <a:ext cx="5086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Manipulation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17E2BB-DF4F-4F43-9D67-4926710F7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5" b="51394"/>
          <a:stretch/>
        </p:blipFill>
        <p:spPr>
          <a:xfrm>
            <a:off x="2121871" y="1410164"/>
            <a:ext cx="8001000" cy="201883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378D48-1FED-1642-90BD-1E0E6A9F4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48"/>
          <a:stretch/>
        </p:blipFill>
        <p:spPr>
          <a:xfrm>
            <a:off x="2109171" y="4403130"/>
            <a:ext cx="8026400" cy="2167467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5CB1C6A5-E300-5244-8736-FC37913E5663}"/>
              </a:ext>
            </a:extLst>
          </p:cNvPr>
          <p:cNvSpPr/>
          <p:nvPr/>
        </p:nvSpPr>
        <p:spPr>
          <a:xfrm>
            <a:off x="5858933" y="3602798"/>
            <a:ext cx="474134" cy="62653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4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239F47-4CEC-4448-8646-97550E2F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4" y="1924050"/>
            <a:ext cx="4559300" cy="3009900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BB9B2D-2BCF-AD4A-81CF-A398CAA7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74" y="1924050"/>
            <a:ext cx="3873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10CD2-0519-034F-81A9-3FDC899217EB}"/>
              </a:ext>
            </a:extLst>
          </p:cNvPr>
          <p:cNvSpPr/>
          <p:nvPr/>
        </p:nvSpPr>
        <p:spPr>
          <a:xfrm>
            <a:off x="2109171" y="287403"/>
            <a:ext cx="7973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/ DOM Manipulation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17E2BB-DF4F-4F43-9D67-4926710F7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5" b="51394"/>
          <a:stretch/>
        </p:blipFill>
        <p:spPr>
          <a:xfrm>
            <a:off x="2121871" y="1410164"/>
            <a:ext cx="8001000" cy="201883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5CB1C6A5-E300-5244-8736-FC37913E5663}"/>
              </a:ext>
            </a:extLst>
          </p:cNvPr>
          <p:cNvSpPr/>
          <p:nvPr/>
        </p:nvSpPr>
        <p:spPr>
          <a:xfrm>
            <a:off x="5858933" y="3602798"/>
            <a:ext cx="474134" cy="62653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571FE-5D5B-3345-B471-145D1B9E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71" y="4305300"/>
            <a:ext cx="8013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239F47-4CEC-4448-8646-97550E2F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4" y="1924050"/>
            <a:ext cx="4559300" cy="30099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400CD1-4436-264C-9B68-32CABAA6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56" y="1924050"/>
            <a:ext cx="4813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8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10CD2-0519-034F-81A9-3FDC899217EB}"/>
              </a:ext>
            </a:extLst>
          </p:cNvPr>
          <p:cNvSpPr/>
          <p:nvPr/>
        </p:nvSpPr>
        <p:spPr>
          <a:xfrm>
            <a:off x="2912792" y="287403"/>
            <a:ext cx="6366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Event Methods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17E2BB-DF4F-4F43-9D67-4926710F7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5" b="51394"/>
          <a:stretch/>
        </p:blipFill>
        <p:spPr>
          <a:xfrm>
            <a:off x="2121871" y="1410164"/>
            <a:ext cx="8001000" cy="201883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5CB1C6A5-E300-5244-8736-FC37913E5663}"/>
              </a:ext>
            </a:extLst>
          </p:cNvPr>
          <p:cNvSpPr/>
          <p:nvPr/>
        </p:nvSpPr>
        <p:spPr>
          <a:xfrm>
            <a:off x="5858933" y="3602798"/>
            <a:ext cx="474134" cy="62653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571FE-5D5B-3345-B471-145D1B9E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71" y="4305300"/>
            <a:ext cx="8013700" cy="2552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7E808-C4C7-E743-A5AE-5C8FDF7CB71F}"/>
              </a:ext>
            </a:extLst>
          </p:cNvPr>
          <p:cNvSpPr txBox="1"/>
          <p:nvPr/>
        </p:nvSpPr>
        <p:spPr>
          <a:xfrm>
            <a:off x="4908100" y="271153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CLICKED*</a:t>
            </a:r>
          </a:p>
        </p:txBody>
      </p:sp>
      <p:pic>
        <p:nvPicPr>
          <p:cNvPr id="8" name="Graphic 7" descr="Cursor outline">
            <a:extLst>
              <a:ext uri="{FF2B5EF4-FFF2-40B4-BE49-F238E27FC236}">
                <a16:creationId xmlns:a16="http://schemas.microsoft.com/office/drawing/2014/main" id="{05F0D3BA-9801-E347-A1A5-C467741CD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9600" y="2609245"/>
            <a:ext cx="630998" cy="6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3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239F47-4CEC-4448-8646-97550E2F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4" y="1924050"/>
            <a:ext cx="4559300" cy="30099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EE12AD2-AD2E-CA4D-9B81-1CD52E7E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06" y="1924050"/>
            <a:ext cx="5054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10CD2-0519-034F-81A9-3FDC899217EB}"/>
              </a:ext>
            </a:extLst>
          </p:cNvPr>
          <p:cNvSpPr/>
          <p:nvPr/>
        </p:nvSpPr>
        <p:spPr>
          <a:xfrm>
            <a:off x="2990380" y="287403"/>
            <a:ext cx="6211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Effects and Animation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17E2BB-DF4F-4F43-9D67-4926710F7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5" b="51394"/>
          <a:stretch/>
        </p:blipFill>
        <p:spPr>
          <a:xfrm>
            <a:off x="2121871" y="1410164"/>
            <a:ext cx="8001000" cy="2018836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5CB1C6A5-E300-5244-8736-FC37913E5663}"/>
              </a:ext>
            </a:extLst>
          </p:cNvPr>
          <p:cNvSpPr/>
          <p:nvPr/>
        </p:nvSpPr>
        <p:spPr>
          <a:xfrm>
            <a:off x="5858933" y="3602798"/>
            <a:ext cx="474134" cy="62653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7E808-C4C7-E743-A5AE-5C8FDF7CB71F}"/>
              </a:ext>
            </a:extLst>
          </p:cNvPr>
          <p:cNvSpPr txBox="1"/>
          <p:nvPr/>
        </p:nvSpPr>
        <p:spPr>
          <a:xfrm>
            <a:off x="4908100" y="271153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WHEN CLICKED*</a:t>
            </a:r>
          </a:p>
        </p:txBody>
      </p:sp>
      <p:pic>
        <p:nvPicPr>
          <p:cNvPr id="8" name="Graphic 7" descr="Cursor outline">
            <a:extLst>
              <a:ext uri="{FF2B5EF4-FFF2-40B4-BE49-F238E27FC236}">
                <a16:creationId xmlns:a16="http://schemas.microsoft.com/office/drawing/2014/main" id="{05F0D3BA-9801-E347-A1A5-C467741CD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9600" y="2609245"/>
            <a:ext cx="630998" cy="630998"/>
          </a:xfrm>
          <a:prstGeom prst="rect">
            <a:avLst/>
          </a:prstGeom>
        </p:spPr>
      </p:pic>
      <p:pic>
        <p:nvPicPr>
          <p:cNvPr id="5" name="Screen Recording 2022-03-21 at 11.35.32 AM" descr="Screen Recording 2022-03-21 at 11.35.32 AM">
            <a:hlinkClick r:id="" action="ppaction://media"/>
            <a:extLst>
              <a:ext uri="{FF2B5EF4-FFF2-40B4-BE49-F238E27FC236}">
                <a16:creationId xmlns:a16="http://schemas.microsoft.com/office/drawing/2014/main" id="{CD1DA37D-F0C3-A644-BE47-07A524D1B2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06528" y="4403129"/>
            <a:ext cx="7976301" cy="18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{8A911714-1650-A845-9AC6-ACA2B36615A0}tf10001120</Template>
  <TotalTime>95</TotalTime>
  <Words>69</Words>
  <Application>Microsoft Macintosh PowerPoint</Application>
  <PresentationFormat>Widescreen</PresentationFormat>
  <Paragraphs>16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The Most Popular JS library of all time.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Joslin</dc:creator>
  <cp:lastModifiedBy>Alexander Joslin</cp:lastModifiedBy>
  <cp:revision>5</cp:revision>
  <dcterms:created xsi:type="dcterms:W3CDTF">2022-03-21T03:45:38Z</dcterms:created>
  <dcterms:modified xsi:type="dcterms:W3CDTF">2022-03-21T22:25:02Z</dcterms:modified>
</cp:coreProperties>
</file>