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5" r:id="rId28"/>
    <p:sldId id="286" r:id="rId29"/>
    <p:sldId id="282" r:id="rId30"/>
    <p:sldId id="284" r:id="rId31"/>
    <p:sldId id="287" r:id="rId32"/>
    <p:sldId id="289" r:id="rId33"/>
    <p:sldId id="283" r:id="rId34"/>
    <p:sldId id="288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1" r:id="rId50"/>
    <p:sldId id="313" r:id="rId51"/>
    <p:sldId id="310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70" r:id="rId63"/>
    <p:sldId id="324" r:id="rId64"/>
    <p:sldId id="325" r:id="rId65"/>
    <p:sldId id="326" r:id="rId66"/>
    <p:sldId id="327" r:id="rId67"/>
    <p:sldId id="328" r:id="rId68"/>
    <p:sldId id="312" r:id="rId69"/>
    <p:sldId id="305" r:id="rId70"/>
    <p:sldId id="306" r:id="rId71"/>
    <p:sldId id="330" r:id="rId72"/>
    <p:sldId id="331" r:id="rId73"/>
    <p:sldId id="332" r:id="rId74"/>
    <p:sldId id="333" r:id="rId75"/>
    <p:sldId id="334" r:id="rId76"/>
    <p:sldId id="336" r:id="rId77"/>
    <p:sldId id="335" r:id="rId78"/>
    <p:sldId id="337" r:id="rId79"/>
    <p:sldId id="338" r:id="rId80"/>
    <p:sldId id="339" r:id="rId81"/>
    <p:sldId id="340" r:id="rId82"/>
    <p:sldId id="341" r:id="rId83"/>
    <p:sldId id="342" r:id="rId84"/>
    <p:sldId id="344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3" r:id="rId102"/>
    <p:sldId id="364" r:id="rId103"/>
    <p:sldId id="365" r:id="rId104"/>
    <p:sldId id="368" r:id="rId105"/>
    <p:sldId id="369" r:id="rId106"/>
    <p:sldId id="371" r:id="rId107"/>
    <p:sldId id="372" r:id="rId108"/>
    <p:sldId id="37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oslin" initials="AJ" lastIdx="2" clrIdx="0">
    <p:extLst>
      <p:ext uri="{19B8F6BF-5375-455C-9EA6-DF929625EA0E}">
        <p15:presenceInfo xmlns:p15="http://schemas.microsoft.com/office/powerpoint/2012/main" userId="S::josli006@csusm.edu::af0a468e-a26d-40f8-b5b3-8737e6f7e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0"/>
    <p:restoredTop sz="94161"/>
  </p:normalViewPr>
  <p:slideViewPr>
    <p:cSldViewPr snapToGrid="0" snapToObjects="1">
      <p:cViewPr varScale="1">
        <p:scale>
          <a:sx n="84" d="100"/>
          <a:sy n="8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09CA-F0C5-E646-8E2C-C1D34A5DCD9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FAB9-AB6D-6A48-8934-333D7D1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FAB9-AB6D-6A48-8934-333D7D1DEA0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AFB-C2C0-EA41-AADD-C966F78C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6C8C-C940-2145-85C5-B9236F60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8579-C8CF-AD4F-BED7-64F19BA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429D-BF1A-334E-9CF6-5E1CD08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270A-E812-8B4A-8F30-1A7BD67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0A37-8E3A-FF45-9287-50C93FA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C4C4-18F2-384B-B907-41526C6B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4CEB-9DF6-4E49-B409-768ED5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E3F-8C28-3747-86B0-CB1EAB8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7627-2D72-EE48-8726-A08F937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72995-FDB2-7E47-AC81-361E95FB9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A95F-AD30-8D40-B6EE-EF01C15F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D5EA-14D5-394F-9BAC-B8E073C8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81B6-477B-B445-80FE-4CCC72B2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3A6A-4822-4E43-9015-0DEB10E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5B3F-1116-B24C-87D6-193C733D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AF68-7928-DA46-9B5D-F70992DA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F330-20F8-B442-9CAA-90F5C2F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C3C6-0B91-5844-A7D0-18556B6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7A-016D-AC4A-BD39-53ABCD0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C14-F8BA-4243-BFFD-D225590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51EE-9AD8-194C-A834-720F1617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2CD0-AF73-884D-9F4F-4F120A4C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118A-654C-8040-9132-F46A2F62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7FC3-8A7C-924F-9FE1-E265F0A6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EC23-DD26-5F47-B745-FA2DE907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BF69-D42A-C348-83B7-9D865F25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0E7C-559E-AD45-8A93-1FA70461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DF51-F769-FB41-9290-E5CFB25B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427D-D8E4-604F-9E7B-194956C5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7B34-34D8-E640-97FF-148D96E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087-72C0-2A47-834D-5CBC6787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7207-BD03-FE41-AED3-3D54787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4E38-3553-4A49-9C48-1CD5826B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D3384-38CB-CB47-B82B-695EBA65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9413-C2C9-6143-AAC7-96C47A8A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BA3AA-A297-4443-85D3-FF90937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FFA3E-6048-1E4B-B91C-A1E31E8A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4B3A-DBAB-0749-9053-428241C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4213-DCD3-B847-9FEC-F3CC4E6D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A25D-4975-8C42-B49C-8F8A84B1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6008-2436-7C4D-8134-B3908A16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E268-9C2E-8A45-A618-30585706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D9064-EEC6-A241-8ADC-FE998E4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0464-1D76-C44A-B747-3CFC002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7059-34DC-A545-8B89-C1329779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04AD-74FA-AC45-9BA9-8B81F7E9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07A0-F5EB-A547-89A1-90C385B9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2421-C96D-FA4D-8905-96899A57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E426-CC4D-C047-90B8-D6575F33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9308-ADE7-3647-BF69-B4472F67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20FCC-31CA-6543-A3E5-E5123FAE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2DCB-9E3F-1B40-87FC-3F5347FB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C8BCE-50E2-E044-8D64-E75846889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02AEF-B360-0043-9BE7-D3C693F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5A79-2F88-1349-B343-9EE4DE9D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F928-5E62-5044-9AB7-0A74B403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27E3-547E-9D47-9B29-7F592D47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5C227-FE05-FC4D-B59B-A232D47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6DCA-58B9-8049-A8C1-85AB895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5F98-A2CA-E94B-8370-736A6D17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88CB-F12C-D44A-AD39-4C1030928BF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1A10-69E3-884C-98E5-26924D00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7835-DAC7-3D4A-AAE2-D565D322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B46D73CC-7C21-8F4E-91E5-8632DF614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9977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5BFE9-A674-314E-97E0-37706FB8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875E6-4CB7-1D4F-A54E-D3DEEE8BA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Alex Joslin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2137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1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5426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684939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B9272-9456-9648-8665-A8C7D28F3C4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DC76A7-13E1-9F4D-9A7F-07B48534FAA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7A0159-8497-2446-9DCA-F4F9CBF63FE2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B5E972C-C2FA-8C44-8323-EA80A9DCCB79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53DBE5-DC4B-7B45-B962-79C0B325DAF8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9DCB35-08A5-6A43-8AA2-1E3F742B9DA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959EAB0-A951-5549-B721-CE4067C63B5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70B10B-A813-E34A-85F4-73D4F572CC3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FF4479-4CD8-5645-9256-790A3F2E6FF2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C1C4BF-AC02-014A-955F-3933583EAFC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19D7BE-8881-994D-9831-C661B964704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7152955-1C4B-4E49-B2F0-1FB26228F1E7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5DAFA-5BD9-4249-9716-474AF5867F1A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F2CBFB7-84E8-904B-98EB-E38E23D8AAE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11860D-032E-2D4B-A619-4929A79FD040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5BC06B-CEB9-0C46-B321-3E04329FCC3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4B6939-C713-EB4D-9CBE-F2DD416DE5C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7D4276-7B6B-764C-AECD-6B1D64AA72BE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63C062-9699-4441-931F-EAEE8A2CC5CE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901E683-E77B-9044-9FF7-D9F45484A52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FA0B14-3AE5-4947-B015-880C7939D3C7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5E685D3-CB6D-E944-9FD8-1057B50B34C5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D69A71-CFDD-0840-B108-19059AF03202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26F037-F33D-D443-97EC-BCD59C41F020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4D61700-62F4-4B48-9486-7CB5D70AC3E2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721E16-D697-9948-BE01-C613C7F31DFD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57C0D3-D1E9-474A-A7A7-F40E7CFC1B72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A0949F-2D91-9948-BF77-514B69B71814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DBEF4C-2F73-FB48-8415-FE51E62AA676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5896BD-725E-0D4E-927A-4B6DF6C1545B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542D98-6E4A-034A-A446-1CA280C58567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03B910-B604-5B45-AD0B-7A3D1A9B7DFE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DD380F-2339-EE4F-A98E-EF868B309C6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0FA590B-A1A5-9A47-8BE9-D8094B59B68C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7D584-B4A8-9B4F-86CA-3E96817F4600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70045-F33E-904B-A670-BA9A3295BEE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368409A-E8D0-F740-B871-78B55FB0BBE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AB16E40-4213-404B-ADB5-6685A4308D6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56B52F-6C87-3B47-ACE6-94BA8A3559A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225614-77E0-7642-A914-272F26434FB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F371A09-B05E-CC4B-9EFD-B8BE7D2540A0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3002FA-12CC-224C-BB69-08507D7280DE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BF4E16-1ECC-BC4B-9EEE-F11BF636028C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BC1AD87-802E-DC4B-AF7D-749F4FEE4C0E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D4F86B-F74E-8048-A479-E472A41C4671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77560D-539F-1842-BE52-6B1BDE5C8B3E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D7E3793-CD96-8C41-A620-1CFEE54674A7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0AA9B-3E7D-FE49-9692-7EFAB2BB559F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4816717-F95F-D540-B9B1-2D258D60F093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BD3C6D-44EA-1B4D-ADE5-8AA1ADAF145B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1C60207-69A9-AA47-B0F6-060E5CAFE66F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C20016-4BC8-DE46-BBAE-02A3AB1BCB5D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60BFEEA-CAE6-4B43-B04D-125A8B0FB214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DB97DD-0F63-3141-B821-4E90B2AA996B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041E36A-23E1-394B-BD3F-CC650CC67A14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F1E1B-D182-D94C-B1AA-97D3FED1D126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FCD14-8A00-F64B-8E09-72FF3BF62711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13EB334-46C2-D64A-9194-0B3B01284EC1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913D23E-E5ED-BD41-8920-1BBF180BB446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4EA2BC-0FE3-F04D-991E-E6CF56C3E4A7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5F4185-6ABC-C144-8C85-B45458414CF6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0EA4AD-86F2-F54C-B253-7AA5A2432A53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575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20787" y="438398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B9DAC8-2B98-9F4E-A3D7-C8BD88A182B3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28B299-D19C-8C4B-834F-BC0B7E892ED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F93182-7A60-D14E-A8B5-DC3AF908C439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DC6C375-CC71-9B4B-AE5A-B3F0485C3ADF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B57172-48BB-B54B-8377-3640069CD0E3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216FF-8851-8D40-870B-339735A47BC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607FAE-A51B-C947-BA46-217C22495B3D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B5CAC0-4310-944E-8D84-DEF26159A5A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C9AF4F-6E4C-2648-8017-13AFAE189C1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8A4872-C254-2A44-9AF8-15F8BB616397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B811C1-54FE-5C45-80BB-2F83EF17145E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3CC30CD-082C-F74F-8931-025B62C3CAD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961746-F660-BA41-873A-1EF235A56CB3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B8551ED-6404-A548-82CD-E3A40A8E2C44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B2DF77-327A-CB42-AF73-F424DAF33A06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1F9671-FA4D-154A-80B2-6A3DAD65404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CC5DB4-0DD1-2849-BF2E-CEBCB0BFC81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71CB8D-4785-8940-846D-F540284B54C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5B4BE4-2396-C141-A4AE-D09034186C8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27185FD-BCC4-9944-940B-78CAC26E9BE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B12E74-FC20-D24F-AEBB-8D198178515A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978D87-DEA6-0946-86CD-69D5C7B2AD01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9497EB-6409-A241-A9C2-ADCBEB4B8E4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C7E23C-4965-E345-AB4E-2B010880CE27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CDDFCB7-A72E-604C-BB2D-9D2A115D944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0284AA-FECD-0742-884B-433908A5FBF5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9D87B5D-8B17-E346-A0AA-9ED72E36C37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7BF1B6-D9F2-1E4D-A6D0-DDABFBA6EB6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73C427A-7D64-CA4C-8C96-7D022214E2F9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DFC8CD-E156-6E4E-B57F-2E0948D1CA4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7743FC-C847-4C47-9B10-E38423E294CD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56A60B-FA05-8047-8626-3AB359F8D33E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A29818-BB3C-AA48-B8D4-E75FC7D57640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AF61CDD3-73DF-EB4D-A079-DF7313970A7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68C233-8AC9-184C-9F59-06766E5BE74A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BD33C1-BB99-D24D-8EF4-74F48B5B3FF1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0352CD0-3A5C-8142-8FC2-B1ED74CCF9CB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C468E3-4CFC-804D-AD96-F7B270B87F33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4EB781-7225-D74A-930A-F75AFF159A3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935D96-D88E-BB42-B7E8-92E436F36637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D74650-1425-CF48-890B-BA5B2EEF6A11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4C7B39-CC55-2943-B6B0-042E667E3ACD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D412281-2439-E74F-9260-442A5E53F483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1693CE3-AC12-9949-A089-848C129DEB6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E0E79A-CD8E-5346-8341-BE2C4BFAF13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630240-BAF9-2048-93C9-2D6BED539CC5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B61FF3-F789-0F4A-8261-B213C333BAFA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0C413-BE1E-6648-BEAD-C76720A5F9C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3DCFC32-F5B3-704C-BECA-D378F352F69F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AC889A-A7EE-E24E-8E59-64C2657DA14B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B35829B-18B7-9846-9089-DEBD6A822FF9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B2032D-AF34-824A-90C0-C93EE5BF67F8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194B9DE-5D06-9445-B42C-DFCEC3733D6D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61ADBC-AD0A-244C-A472-FC0A4C8C1B2B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1B23F6E5-214B-EA45-B6B7-F172E3D9872A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CF3F05-CDFF-2643-8B32-A3BB9D4B941A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C9BFE9A-7868-3D49-9F72-9F0841DEFE42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5B75728-87C1-6D45-A33E-3F8420CFE11C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0E24F5-6884-B24E-B863-405D749B3F49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141BEF7-1BA8-A849-B101-16AD032F961B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2427EB-887F-F040-8AB9-758E86A94DB8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67AFE03-5438-7B47-A71C-9D552B5037FB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196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365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931" y="46603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BABBD7-B3DF-F24E-9743-A6EFEAA91E84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B44D8A-D6CB-6B40-8CB0-ECC11581A357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A51DC-A49E-584A-9C18-DDEAD1A1C7D0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943D401-78CE-9C42-A1AC-63110C86A24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9F14E-DD2C-2442-A36F-F9533E4428E5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636C65-3411-204A-BBA5-86A2A3CD153D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16B680A-6B58-2E41-829C-7BF3D2E8CBD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DC56F6-50BF-8247-B241-2FBB99B895D0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561BBB-E5B1-FE47-B3BF-2213804347AA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9C6613-109C-2D49-A768-A222E4F32FC5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93EB58-B704-D549-934A-9F9B86CC48A3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BF89A68-4425-814A-8DC0-09F95AC1A70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189DBC-301D-F24E-A8D2-3D9C27A988E9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8F043DE-DACA-EC4E-BB03-1A28B56244F7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3A985-3805-A249-ABED-A5645BDE6E5A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D0DEC7-86B6-B441-91D6-A71A9D377AC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7B6BBB-E8A7-1A4C-A5FD-9E1BCC04CF71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9102A1-8906-7649-882C-D9E8C52B71A8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E1A557-254B-D74C-9438-BDC2EB7E36CD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F6E5A30-EAF1-6A4F-9580-31A0E05AA70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A4DD0E-623B-6F41-9E09-3FABC26F9E8F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F1D1A5-67AC-4E4C-BF62-F4839EF3ED77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440EA1-3A43-254D-A106-BB5B6A20F7C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F955EC-3706-C046-8AAA-5A669261FB0A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B28BCDD-CE19-6E4E-AD17-DC1353F5A1DD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1F50F2-F6BD-8142-A481-7311F76D7F4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E1E5F5D-1AA0-7C4D-A460-73E6146A1BA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46AF3D-8975-994A-89F8-B8653B7E6202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69E26CF-2E28-4B4A-9636-06F3067D9AC5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CF813D-E0FC-1044-A9F1-9C97006DECB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558CE8-37B3-9D4E-B13F-ADF641091C1C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3FD6CE-6D4A-5B44-A877-21D79D34F8D7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083B76-D4DF-0745-9AD3-D6A942FB116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1EBE8E-FBAB-7243-B08B-33281D7178F9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30512C-0BC0-8547-8AD4-E963A27392B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E9756C-F054-E348-A0E8-E5B2549AC869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60D701-20C5-8B47-93E0-419CD6BD4DAE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666CA0-BBD9-E248-94BD-E882B0B9E74F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589068-C524-2848-9052-EA2DC8C164D1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380898B-1D58-C54C-99AB-4965B8571C5D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3A77627-83AF-C54F-9353-9934E2376C56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342ED9-9F9B-1F46-ABFF-2D10B067790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8DED2A-43EB-3C4F-A203-0815ADA9C366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ED3D8DC-B4D6-534A-93D7-35286A29F2C0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B0F398-F776-CB41-A859-3F3848F25035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6E98CF6-E754-F14E-B843-0C438ADC5F0C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3D60DB-BD42-084E-A52B-6F120E79F306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F03EDC2-6891-A847-939B-DC15592FC347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E45D629-E5EE-AF46-8815-B8A755CE5883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B5C8F-AAE5-D94B-92C6-FFD1BF300BB0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D90816-DB09-BF4D-86D9-3F04042E4966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CD17F6-7BE6-9F40-A210-1D7896F4320C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CF08DD0-C2A2-F248-96F0-C1DC87C1F172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035B3B-92D4-7545-9A25-130689CF0188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2C049B2-3D46-934E-A3A3-C0CF2820F909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050821-FAEF-A14E-84E3-A337C7CFA148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334116-B1A8-8D40-9543-54AA4453DBD3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69789B8-11D3-2046-B669-0514069BF3C7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E263E0-8C37-394A-B9E2-823951B88FDB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73CC9E-C72D-DA43-A14A-96047F02E950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EC9A17-B984-DA4B-A81B-BD022E3186B5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9FDD29-D0F8-0D49-9F5C-52239FACA309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495EBB0-2C02-CF4D-8E3A-0C290F3A2B6B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12C77-0CB2-3D4A-AEB7-8A8600CF8744}"/>
              </a:ext>
            </a:extLst>
          </p:cNvPr>
          <p:cNvCxnSpPr>
            <a:cxnSpLocks/>
            <a:stCxn id="105" idx="2"/>
            <a:endCxn id="103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4EE5743-0BDF-4142-82D1-5FDDB6921639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D9DB1A1-B7C9-364E-AB8E-DFEA35858DB0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40E777-39AA-C448-BCDB-BCF1D911FC53}"/>
              </a:ext>
            </a:extLst>
          </p:cNvPr>
          <p:cNvCxnSpPr>
            <a:cxnSpLocks/>
            <a:stCxn id="103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67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04527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3819DF7-4B19-8847-8008-D9C04CB24546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FE2630-A323-B640-B225-1B25D1D5FBF8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158711-F2C1-7F44-AF55-01ACA9A5293B}"/>
              </a:ext>
            </a:extLst>
          </p:cNvPr>
          <p:cNvCxnSpPr>
            <a:cxnSpLocks/>
            <a:stCxn id="90" idx="2"/>
            <a:endCxn id="91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F77B8AA-454D-8B41-BF98-A5C9BB39EB0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C92CBC-1CD4-E043-AEDC-617855ECABFC}"/>
              </a:ext>
            </a:extLst>
          </p:cNvPr>
          <p:cNvCxnSpPr>
            <a:cxnSpLocks/>
            <a:stCxn id="91" idx="3"/>
            <a:endCxn id="93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83FCBE-65D8-B64F-AEF4-F5FF107324D6}"/>
              </a:ext>
            </a:extLst>
          </p:cNvPr>
          <p:cNvCxnSpPr>
            <a:cxnSpLocks/>
            <a:stCxn id="93" idx="3"/>
            <a:endCxn id="96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43586CC-874F-BE47-ACEC-BB5A33A5BE5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3CF6007-CB45-944B-ADAD-16A437E73D7F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53563DB-3BAD-7748-B1A2-93136B315466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5E25DD-81F4-874F-BA35-3608FE441E9A}"/>
              </a:ext>
            </a:extLst>
          </p:cNvPr>
          <p:cNvCxnSpPr>
            <a:cxnSpLocks/>
            <a:stCxn id="96" idx="4"/>
            <a:endCxn id="98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FDF9D-9824-8B4C-B85B-86CF037CED43}"/>
              </a:ext>
            </a:extLst>
          </p:cNvPr>
          <p:cNvCxnSpPr>
            <a:cxnSpLocks/>
            <a:stCxn id="97" idx="2"/>
            <a:endCxn id="98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26E901A-5345-744E-B62D-56D4D027A3F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0BB69B-43CF-764B-8CAA-D62E25E208B4}"/>
              </a:ext>
            </a:extLst>
          </p:cNvPr>
          <p:cNvCxnSpPr>
            <a:cxnSpLocks/>
            <a:stCxn id="101" idx="3"/>
            <a:endCxn id="97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1931823-EE71-B445-A723-0C633ED9DEA8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100A5B-C320-8D46-9897-EA1B92EE5E0C}"/>
              </a:ext>
            </a:extLst>
          </p:cNvPr>
          <p:cNvCxnSpPr>
            <a:cxnSpLocks/>
            <a:stCxn id="103" idx="4"/>
            <a:endCxn id="101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40A62C-F53C-F54A-A4D7-11AE9D7F1BBE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E3B0C14-44F7-2B4E-BB84-49D4F17BF49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9551697-C23B-4C49-9FC8-2FF7F74F680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13A14C-36C3-4345-8397-80BAF2D607CF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462CEBC-E2D5-954D-9CB9-63A1D970E16D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4EA69A-954E-9745-8752-6CDB99472CD5}"/>
              </a:ext>
            </a:extLst>
          </p:cNvPr>
          <p:cNvCxnSpPr>
            <a:cxnSpLocks/>
            <a:stCxn id="107" idx="4"/>
            <a:endCxn id="109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3AF879A-2101-DB45-90FC-0AA12256F222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1E60DA7-BBC7-5D4B-989B-48F1A98A3A9A}"/>
              </a:ext>
            </a:extLst>
          </p:cNvPr>
          <p:cNvCxnSpPr>
            <a:cxnSpLocks/>
            <a:stCxn id="111" idx="2"/>
            <a:endCxn id="109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383353A-C516-3540-9215-89E25C13CEB7}"/>
              </a:ext>
            </a:extLst>
          </p:cNvPr>
          <p:cNvCxnSpPr>
            <a:cxnSpLocks/>
            <a:stCxn id="114" idx="3"/>
            <a:endCxn id="111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D2D0EDF-6B80-264B-99C4-F4BE4BEBC097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489F287-DFAC-634A-B994-8575FA0C608C}"/>
              </a:ext>
            </a:extLst>
          </p:cNvPr>
          <p:cNvCxnSpPr>
            <a:cxnSpLocks/>
            <a:stCxn id="116" idx="4"/>
            <a:endCxn id="114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8BC074B-2922-1B43-95CE-EE3B099ABE7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473006C-2B1F-1543-BC37-5751A8355AC9}"/>
              </a:ext>
            </a:extLst>
          </p:cNvPr>
          <p:cNvCxnSpPr>
            <a:cxnSpLocks/>
            <a:stCxn id="116" idx="1"/>
            <a:endCxn id="118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73B9B08-7BE1-E04E-9AE7-11411C89BBB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6B1801D-FDF1-7147-B92C-916933CE1BA3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47081AB-AF10-3248-B88C-4587DEC0027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3139AB2-5F1B-5B47-9059-A3C18730E054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85FE80-3121-0643-9E4A-FB157C5B99CE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6EF41CA-3A01-B64C-9677-2E3299EE6CE7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740FE8-F0EE-AB45-928C-DD0F0E81B83D}"/>
              </a:ext>
            </a:extLst>
          </p:cNvPr>
          <p:cNvCxnSpPr>
            <a:cxnSpLocks/>
            <a:stCxn id="123" idx="1"/>
            <a:endCxn id="121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34688B-2D20-344D-8EFA-A62B41EBFED8}"/>
              </a:ext>
            </a:extLst>
          </p:cNvPr>
          <p:cNvCxnSpPr>
            <a:cxnSpLocks/>
            <a:stCxn id="126" idx="2"/>
            <a:endCxn id="123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4A7C670A-7472-294B-82CB-3DB31961B32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50F44B0-BEE8-1B41-A232-D17495AE8F42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CA67D7D-718A-6A43-8322-944960BAFA10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6C5CA3-7FDD-CF4D-A196-0D7A25A4C4CA}"/>
              </a:ext>
            </a:extLst>
          </p:cNvPr>
          <p:cNvCxnSpPr>
            <a:cxnSpLocks/>
            <a:stCxn id="128" idx="3"/>
            <a:endCxn id="127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2D460BE4-6BC5-AC45-A9B1-E107A5B801A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578CD3F-8512-504C-A77E-C8443AE2901D}"/>
              </a:ext>
            </a:extLst>
          </p:cNvPr>
          <p:cNvCxnSpPr>
            <a:cxnSpLocks/>
            <a:stCxn id="128" idx="7"/>
            <a:endCxn id="130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9F71B4-112B-E847-A614-D19CC7F471DB}"/>
              </a:ext>
            </a:extLst>
          </p:cNvPr>
          <p:cNvCxnSpPr>
            <a:cxnSpLocks/>
            <a:stCxn id="130" idx="0"/>
            <a:endCxn id="133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24DFDE39-5A0C-B042-95E2-5EE6D532CEDD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487405-372E-9749-A9B7-7F7339587937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02B128B-DC36-D041-99D9-747C8FECB095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31D2CB1-5CF6-A144-B387-8152A695426E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2AE7AAC-0762-9A45-A8FD-4CFA7A5D1A17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0BEFFB1E-A5B1-784D-A1CE-78511EB421C8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E12967-98CC-3647-AF6C-E3456FB59EA7}"/>
              </a:ext>
            </a:extLst>
          </p:cNvPr>
          <p:cNvCxnSpPr>
            <a:cxnSpLocks/>
            <a:stCxn id="138" idx="0"/>
            <a:endCxn id="136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08571E18-2095-AC42-84AE-1E2DE1178FC8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1C0EAD-6E3F-A145-BCBA-DAB2BFE318D3}"/>
              </a:ext>
            </a:extLst>
          </p:cNvPr>
          <p:cNvCxnSpPr>
            <a:cxnSpLocks/>
            <a:endCxn id="140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29117237-70F5-A444-899B-AB49690DCECF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C097DAC-C217-FC4E-A1FC-D9C89204EBBB}"/>
              </a:ext>
            </a:extLst>
          </p:cNvPr>
          <p:cNvCxnSpPr>
            <a:cxnSpLocks/>
            <a:stCxn id="140" idx="1"/>
            <a:endCxn id="138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FC89C4F-5470-F744-8C07-4A9AB1B89452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D18CA79-83DC-BB4F-BB4E-04BDDC90DA91}"/>
              </a:ext>
            </a:extLst>
          </p:cNvPr>
          <p:cNvCxnSpPr>
            <a:cxnSpLocks/>
            <a:stCxn id="144" idx="3"/>
            <a:endCxn id="142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41F955-399E-DD45-B8EA-516883E7DE2A}"/>
              </a:ext>
            </a:extLst>
          </p:cNvPr>
          <p:cNvCxnSpPr>
            <a:cxnSpLocks/>
            <a:stCxn id="144" idx="0"/>
            <a:endCxn id="147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00731C2-090B-954B-8787-08D62876549C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0A8E4EF-ED7F-2847-8E0A-131906822C6C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7016005-66DF-8F40-93E9-5A08D1B1C2AD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1A0177-F19C-5F44-B060-278552B54568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1D5496-B7D8-944A-B822-07F61F2C730F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56C665D-4CAD-2145-82DA-6D0FDD506BC2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0F9784-1C6A-1549-921A-FC30995F129E}"/>
              </a:ext>
            </a:extLst>
          </p:cNvPr>
          <p:cNvCxnSpPr>
            <a:cxnSpLocks/>
            <a:endCxn id="152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FB8C2551-F440-A743-8F9C-6CE3A0360711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993A845-167B-354A-A72C-3D588994FD2C}"/>
              </a:ext>
            </a:extLst>
          </p:cNvPr>
          <p:cNvCxnSpPr>
            <a:cxnSpLocks/>
            <a:stCxn id="152" idx="0"/>
            <a:endCxn id="150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80001A-BCD4-1D44-8C51-32CECCEBD4FA}"/>
              </a:ext>
            </a:extLst>
          </p:cNvPr>
          <p:cNvCxnSpPr>
            <a:cxnSpLocks/>
            <a:stCxn id="157" idx="3"/>
            <a:endCxn id="154" idx="6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97DCF1F-BACB-384C-9DE4-3F17A780CE77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E02D297-B0CA-7C47-923B-D89EA6C2D490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00B3F83-CA4C-AC43-B433-8478EF2FCCFB}"/>
              </a:ext>
            </a:extLst>
          </p:cNvPr>
          <p:cNvCxnSpPr>
            <a:cxnSpLocks/>
            <a:stCxn id="157" idx="7"/>
            <a:endCxn id="158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F240BDB-1C7F-3F45-A938-9D012D4A04A0}"/>
              </a:ext>
            </a:extLst>
          </p:cNvPr>
          <p:cNvCxnSpPr>
            <a:cxnSpLocks/>
            <a:stCxn id="158" idx="1"/>
            <a:endCxn id="162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AFEA748B-2799-024A-A913-616BA4171A3D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6354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2E299B-5388-4346-A48A-0CA22A24E234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0AF033-15D8-1644-BD3F-FAF45D12AE6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EBE3D6-368B-7D4C-97A1-952C665CFAF6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CB0DEBB-8D30-054F-8D43-D9660707CE8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981A1E-5C28-B447-8116-84CA89BEDC84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FF40D8-9AD2-DA4F-8A44-A5F034244A54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FD36857-CF56-814D-8A62-9617D4188AEE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411188-5527-8546-8BE0-23BAE039E4B6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E731D6-5080-6847-BF17-3FC2039DCBE6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492B29-959E-5848-AE13-17AEBC760AE1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8D9EC6-39FB-D348-82A1-0B443D4FC28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5D6EDA-18F7-2C4F-AB94-41003E08A92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B9A09B-8308-9144-B806-0493E8A2D5BF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B19A933-0F33-CD4A-8B3D-31A9D4C02C8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1FB1F9-1DDE-CF42-ACAF-D4CE52EEB1B9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E11757-F789-ED4A-B61B-8ACABAD1EA1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8E2364-54FD-174F-8D11-E0E2AECF682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1D5011-B6E4-4D43-A8FD-7571985E9BF6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C27F1F-D0B9-244C-AB72-D702F93DCF2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2A1B63D-543F-F548-B23A-FC374B3B744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4B7A50-B029-1D4C-AF91-E312DCB47261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29030DA-3F5F-7E40-B68A-AEBE93304F7D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158029-3A2C-764D-829D-8112150378F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97BAA4-52FE-D643-85BF-6BADFD1506AF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0DC9978-F6A2-424E-8D0D-D88C6AD127B8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160F0C-ACF2-A049-917E-90C8EE9AE5D0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2191D54-305D-6A43-8DB0-CA6881D2E938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C3CDB9-7955-5B4D-A32E-BD9E042B63B8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40488BA-0660-6646-B900-1E0AFF7CEF3F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85A48A-6887-9544-8EF4-7EA42EA8786D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B3FEC4-8BCF-2749-B9FF-F3A804BE05CC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B359C0E-5A75-B04F-BB30-B496BFCDBE7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532BD-E331-7342-97A1-DDCE19D6CD1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48DB6F5-630B-1742-88BF-617E5C8F1ABE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9DA5EB-5F6C-824C-8E1B-F8295BE214D7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0990A5-030C-154F-8DA5-6F73AE0363C5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EE39F40-8907-EA40-BAC8-4413EE6016E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A55D09-91C6-CB42-A06E-329F91B6FE0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A229C9-FADC-924A-8F04-BC01C4E65E28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235529-3931-9940-9595-37ADA5A70FF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FA96675-ED29-624E-922B-5D4FC72F350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4AD93A-C997-5441-B5BE-6F81D64E02B7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A612558-5E1C-B048-987D-02A6CD7C5B2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F83F01C-1441-5C4B-A930-90C3FB399EB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E3426C-4E56-8F4E-ADFC-B71AD8EB6918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1DA37D-2A7B-2E42-8A6C-F3DAFDD0E158}"/>
              </a:ext>
            </a:extLst>
          </p:cNvPr>
          <p:cNvSpPr txBox="1"/>
          <p:nvPr/>
        </p:nvSpPr>
        <p:spPr>
          <a:xfrm>
            <a:off x="3950147" y="80953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F718E45-CA01-144A-A66E-6C0861AE231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313C07-C664-004F-AA82-925B58332650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7637D12-89AF-A844-912D-5DE6BE93208A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4892F0-45BF-7E43-BAEF-DFE309223F2F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C8000CD-F627-604D-A5AA-A65186C699DF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BC1A1F-12ED-7B42-81C1-6FF51FFF9C74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A930463-D28F-074A-9BAA-E2097518992E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C01AEE-F7C3-5440-BC45-36A1C6F24582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3049602-2DB3-0E47-9CCA-AEB673887E75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FA5030C-AC9E-E24A-83FA-6546CE0F36F7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852C2-AF27-A14C-AC30-BC813622168A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35C5826-61A5-A04F-8DB8-369A4C3A9599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4F2E4A-2C95-0F4C-9A22-CC3A5C99DD14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444C6F7-3D94-1240-BEE1-74FBA5C3968D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D32A6BC-0522-834F-A252-DF19B875172D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20FE39-5485-6F4A-AA38-B94A5986DFCC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2C3AF12-D67B-574E-AEBB-7A89B868F290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0AD895-70E7-1D43-BCDA-3EEB16D7391D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48982FC-B2CC-C04B-8C03-4BEA08C2A602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15DDA3-5F0D-554A-9083-C507987B513F}"/>
              </a:ext>
            </a:extLst>
          </p:cNvPr>
          <p:cNvCxnSpPr>
            <a:cxnSpLocks/>
            <a:stCxn id="98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E8CEEB7-FD2C-4B43-BD51-FFBD7B293CA8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455447D-64A3-4F42-8DAD-E93451AF9DA7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9E5733B-2088-C84B-BE12-9FA5BC2B721D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F2F6FB-A15C-CD47-812C-86543E15A971}"/>
              </a:ext>
            </a:extLst>
          </p:cNvPr>
          <p:cNvCxnSpPr>
            <a:cxnSpLocks/>
            <a:stCxn id="103" idx="7"/>
            <a:endCxn id="104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B2A085-EFC3-724D-A834-50E64761417D}"/>
              </a:ext>
            </a:extLst>
          </p:cNvPr>
          <p:cNvCxnSpPr>
            <a:cxnSpLocks/>
            <a:endCxn id="109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000BD10-9E90-C743-BDEA-18B74655803A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C3371BC-5ABC-E944-BF19-6393C5C26C03}"/>
              </a:ext>
            </a:extLst>
          </p:cNvPr>
          <p:cNvSpPr/>
          <p:nvPr/>
        </p:nvSpPr>
        <p:spPr>
          <a:xfrm>
            <a:off x="6001408" y="84236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88ED53-FA8F-924B-8BF6-0B3CB9EBAFFF}"/>
              </a:ext>
            </a:extLst>
          </p:cNvPr>
          <p:cNvCxnSpPr>
            <a:cxnSpLocks/>
            <a:endCxn id="110" idx="5"/>
          </p:cNvCxnSpPr>
          <p:nvPr/>
        </p:nvCxnSpPr>
        <p:spPr>
          <a:xfrm flipH="1" flipV="1">
            <a:off x="6078802" y="920417"/>
            <a:ext cx="434709" cy="53708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1FB1EA-D7DE-7B43-B9CB-B7FDE8B9DE9F}"/>
              </a:ext>
            </a:extLst>
          </p:cNvPr>
          <p:cNvCxnSpPr>
            <a:cxnSpLocks/>
            <a:stCxn id="110" idx="1"/>
            <a:endCxn id="113" idx="6"/>
          </p:cNvCxnSpPr>
          <p:nvPr/>
        </p:nvCxnSpPr>
        <p:spPr>
          <a:xfrm flipH="1" flipV="1">
            <a:off x="4766622" y="200226"/>
            <a:ext cx="1248065" cy="6555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F0EBBEB-E88B-534D-8516-AF13DFC939E8}"/>
              </a:ext>
            </a:extLst>
          </p:cNvPr>
          <p:cNvSpPr/>
          <p:nvPr/>
        </p:nvSpPr>
        <p:spPr>
          <a:xfrm>
            <a:off x="4675182" y="15450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59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0547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695719" y="57506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FE871C-F121-294D-974D-5F87A971E28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21D129-7424-294B-B697-F33DDC7B03A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2D3472-4926-4D48-AE23-7AE87FFE176E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B13B162-568E-A34F-9A61-746B92E303C1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FA734E-2568-4847-B407-C5E87A121525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3BB061-6F32-B446-9040-1530987EE391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56DB7F7-197A-9349-8FCA-689E9FC0D9E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8F5348-3F11-D944-9338-4BD8E2F136E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237950-22DE-F949-99A7-6F6265CA1752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E0DDEF-8556-4A43-953D-6DACF3484ED4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0E3DBA-6685-BF46-AF41-335AE3BA6E7F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6EFA2F-6312-454B-A30C-7D0B44937416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A8D9F0-2E9A-4446-994C-8FDC9E268A0B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B848999-AAA7-EB46-AC4B-0FEB7C09BF6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2438A6-1D6D-AF43-A0E4-3CD69430C3DD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67D973-BC05-184B-B831-B1FA641F2F1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C725D7-7F52-D743-BE02-2E54F97872A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740E7F-57C9-344F-A1F7-E5F0F40E8FC3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FF5AAF-1990-C34A-A802-F0553D60EEC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2A32025-2A6A-6347-9C2F-14A4384EA664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551589-4B4D-6541-AE65-3E955CE54C98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FED1D48-CA7F-DC46-B663-28823C01C1AC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D9AD4-47AA-9149-8881-0B3B41E9A44D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5A5AC-713C-B947-953B-AFFAB81742E0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36C4624-1FDC-FA42-A896-1B9ABB7A52C4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3412F-F620-D146-9D34-17714A3BAEFF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E2EB1A9-5F95-4C49-9B98-131379AC9634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335870-6AAE-F146-A071-89ED6D2E567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C69D1B8-39D9-9344-9EC3-7EEA1C6A7C9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4D3A03-CBB3-764E-BAF4-F871C804EC79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E72B29-BB69-FE4B-90AC-FC899A8CF2B3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37F149C-EE12-F740-84CB-6ADE1912B4E9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39010D-90F2-A34B-80DC-AA650B6466DE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56DC9AF-E661-BE49-AC40-9FD2544F93BB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F58662-F432-984D-9CAD-E729DC45064C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0E9C22-FDF1-0B4B-9A20-EC6E6E8C32F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3475E9-E789-984E-ABFC-CF9A3B3D23DA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C06C05-4A1F-B94C-85CB-A6E610F06D2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DBC69E-01BF-B94B-BC10-482136DB037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696736-EA7F-2E4B-8630-EB195A9FA132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07DA80-AB47-8140-96E0-785E40E7B3D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A4CA8C-281D-374A-9AE0-6269E7C2CF7B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341391-A414-524A-BF3B-BE505A114FAC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F19BEC3-854A-3A40-80A1-777375F99453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B92F79-0101-F144-A393-36B6461496C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982AE62-36A7-8641-B12E-C1F79E4E1DD9}"/>
              </a:ext>
            </a:extLst>
          </p:cNvPr>
          <p:cNvSpPr txBox="1"/>
          <p:nvPr/>
        </p:nvSpPr>
        <p:spPr>
          <a:xfrm>
            <a:off x="3950147" y="80953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E2EC9F-10A2-D34C-A1C4-8F1CF1949048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0D68F5-CD8F-9B41-A6E3-9F2C6EC74919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CD4C7D6-CC6B-3C40-BDE1-FCDBBE8BCFE6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EAB3A6-B7E4-B049-B958-CE7D02C163C0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8820877-FBFE-2540-B6C9-F8A3401443D5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7A44AD-9D19-9A49-AFE3-670E459629A6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2CA5087-8FF4-6C43-B16B-235D8E9E06D6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4C4509-40BD-B145-9C03-11DDDD90C0C8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067E8-E7DD-5B48-B7BB-03D3A32F8E81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52DC09-2158-D84C-98EF-D9E64C0C7436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31DA0-CB58-354E-9499-125C81E0029E}"/>
              </a:ext>
            </a:extLst>
          </p:cNvPr>
          <p:cNvCxnSpPr>
            <a:cxnSpLocks/>
            <a:stCxn id="90" idx="0"/>
            <a:endCxn id="93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4B578F3-6361-FE40-A2D9-DCB13683810F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07EC9BF-849C-2A46-B84E-99E9225D5CF4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4506A8E-A896-5E40-943D-35C9CD18A7CE}"/>
              </a:ext>
            </a:extLst>
          </p:cNvPr>
          <p:cNvSpPr txBox="1"/>
          <p:nvPr/>
        </p:nvSpPr>
        <p:spPr>
          <a:xfrm>
            <a:off x="5376810" y="149851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355D48F-9B41-204D-A629-578261DA6454}"/>
              </a:ext>
            </a:extLst>
          </p:cNvPr>
          <p:cNvSpPr/>
          <p:nvPr/>
        </p:nvSpPr>
        <p:spPr>
          <a:xfrm>
            <a:off x="5642583" y="22334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A5ACCD-35D5-CA4A-9273-3713F8D6F587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687920" y="1827052"/>
            <a:ext cx="107178" cy="406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CA12076-B1AD-0445-9483-124F48A1016D}"/>
              </a:ext>
            </a:extLst>
          </p:cNvPr>
          <p:cNvSpPr/>
          <p:nvPr/>
        </p:nvSpPr>
        <p:spPr>
          <a:xfrm>
            <a:off x="5885173" y="309860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F11330-BAF1-914B-9654-B1E7202D6897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5962567" y="317665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A5B4D86-239F-3949-B89E-12E8DF427E0B}"/>
              </a:ext>
            </a:extLst>
          </p:cNvPr>
          <p:cNvSpPr/>
          <p:nvPr/>
        </p:nvSpPr>
        <p:spPr>
          <a:xfrm>
            <a:off x="6221595" y="335505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992DD3-BB6F-2041-A5C4-32ED1C623AA6}"/>
              </a:ext>
            </a:extLst>
          </p:cNvPr>
          <p:cNvCxnSpPr>
            <a:cxnSpLocks/>
            <a:stCxn id="98" idx="0"/>
            <a:endCxn id="96" idx="4"/>
          </p:cNvCxnSpPr>
          <p:nvPr/>
        </p:nvCxnSpPr>
        <p:spPr>
          <a:xfrm flipH="1" flipV="1">
            <a:off x="5687920" y="2324920"/>
            <a:ext cx="242590" cy="7736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B70C39-57A5-D549-A85F-B6334E9CFF60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6312268" y="3188339"/>
            <a:ext cx="292817" cy="212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4B5E643-685C-204F-9420-37C9EE4CD55D}"/>
              </a:ext>
            </a:extLst>
          </p:cNvPr>
          <p:cNvSpPr/>
          <p:nvPr/>
        </p:nvSpPr>
        <p:spPr>
          <a:xfrm>
            <a:off x="6591806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E86475F-1169-A545-B7BF-7F88F25566B4}"/>
              </a:ext>
            </a:extLst>
          </p:cNvPr>
          <p:cNvSpPr/>
          <p:nvPr/>
        </p:nvSpPr>
        <p:spPr>
          <a:xfrm>
            <a:off x="6837763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B24E93-571E-0646-9677-7E0734A2DD49}"/>
              </a:ext>
            </a:extLst>
          </p:cNvPr>
          <p:cNvCxnSpPr>
            <a:cxnSpLocks/>
            <a:stCxn id="103" idx="7"/>
            <a:endCxn id="104" idx="4"/>
          </p:cNvCxnSpPr>
          <p:nvPr/>
        </p:nvCxnSpPr>
        <p:spPr>
          <a:xfrm flipV="1">
            <a:off x="6669200" y="2338239"/>
            <a:ext cx="21390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B001B4-3E3F-314C-8BC8-03FF966F393C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6577626" y="1522164"/>
            <a:ext cx="273416" cy="738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E663FDB-CACA-1C42-84F1-F67DE867E7B9}"/>
              </a:ext>
            </a:extLst>
          </p:cNvPr>
          <p:cNvSpPr/>
          <p:nvPr/>
        </p:nvSpPr>
        <p:spPr>
          <a:xfrm>
            <a:off x="6500232" y="144411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525E245-AD75-504C-882A-6D6444CA6FC5}"/>
              </a:ext>
            </a:extLst>
          </p:cNvPr>
          <p:cNvSpPr/>
          <p:nvPr/>
        </p:nvSpPr>
        <p:spPr>
          <a:xfrm>
            <a:off x="6001408" y="84236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811849-4099-924E-A97B-57EEE0C783F2}"/>
              </a:ext>
            </a:extLst>
          </p:cNvPr>
          <p:cNvCxnSpPr>
            <a:cxnSpLocks/>
            <a:stCxn id="111" idx="1"/>
            <a:endCxn id="112" idx="5"/>
          </p:cNvCxnSpPr>
          <p:nvPr/>
        </p:nvCxnSpPr>
        <p:spPr>
          <a:xfrm flipH="1" flipV="1">
            <a:off x="6078802" y="920417"/>
            <a:ext cx="434709" cy="53708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8D14A23-23E9-5240-9B76-E198F77FC72F}"/>
              </a:ext>
            </a:extLst>
          </p:cNvPr>
          <p:cNvCxnSpPr>
            <a:cxnSpLocks/>
            <a:stCxn id="112" idx="1"/>
            <a:endCxn id="119" idx="6"/>
          </p:cNvCxnSpPr>
          <p:nvPr/>
        </p:nvCxnSpPr>
        <p:spPr>
          <a:xfrm flipH="1" flipV="1">
            <a:off x="4766622" y="200226"/>
            <a:ext cx="1248065" cy="6555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1EB6C45-2D22-2F43-967A-B49BA18FB977}"/>
              </a:ext>
            </a:extLst>
          </p:cNvPr>
          <p:cNvSpPr/>
          <p:nvPr/>
        </p:nvSpPr>
        <p:spPr>
          <a:xfrm>
            <a:off x="4675182" y="15450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B66D11-BF5A-4747-9ED7-788540548396}"/>
              </a:ext>
            </a:extLst>
          </p:cNvPr>
          <p:cNvSpPr txBox="1"/>
          <p:nvPr/>
        </p:nvSpPr>
        <p:spPr>
          <a:xfrm>
            <a:off x="4090872" y="-36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BA553B-E3B4-0E40-ABAF-E44D9DF677FC}"/>
              </a:ext>
            </a:extLst>
          </p:cNvPr>
          <p:cNvCxnSpPr>
            <a:cxnSpLocks/>
            <a:stCxn id="119" idx="1"/>
            <a:endCxn id="123" idx="3"/>
          </p:cNvCxnSpPr>
          <p:nvPr/>
        </p:nvCxnSpPr>
        <p:spPr>
          <a:xfrm flipH="1" flipV="1">
            <a:off x="4366910" y="117028"/>
            <a:ext cx="321663" cy="508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097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E-4578-D44B-A95C-552EE7C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7" y="434340"/>
            <a:ext cx="3883951" cy="1934739"/>
          </a:xfrm>
        </p:spPr>
        <p:txBody>
          <a:bodyPr>
            <a:normAutofit/>
          </a:bodyPr>
          <a:lstStyle/>
          <a:p>
            <a:r>
              <a:rPr lang="en-US" sz="3700" dirty="0"/>
              <a:t>What is Recursion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BF9-9892-0F44-AF08-6655E156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6" y="2504064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You typically see recursion used to solve problems that are difficult to solve iteratively.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36" name="Rectangle 8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rite a program to print all permutations of a given string">
            <a:extLst>
              <a:ext uri="{FF2B5EF4-FFF2-40B4-BE49-F238E27FC236}">
                <a16:creationId xmlns:a16="http://schemas.microsoft.com/office/drawing/2014/main" id="{BABF533A-043B-F543-9DC8-1BF3E333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979675"/>
            <a:ext cx="3775899" cy="23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Tic Tac Toe: Understanding the Minimax Algorithm — Never Stop Building -  Crafting Wood with Japanese Techniques">
            <a:extLst>
              <a:ext uri="{FF2B5EF4-FFF2-40B4-BE49-F238E27FC236}">
                <a16:creationId xmlns:a16="http://schemas.microsoft.com/office/drawing/2014/main" id="{3C17467F-6713-B040-8A26-BA0F2FD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1993" y="675673"/>
            <a:ext cx="2752180" cy="20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What is a File System?">
            <a:extLst>
              <a:ext uri="{FF2B5EF4-FFF2-40B4-BE49-F238E27FC236}">
                <a16:creationId xmlns:a16="http://schemas.microsoft.com/office/drawing/2014/main" id="{C1FF606A-0B20-5D43-B4C0-D24075E8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150" y="4318312"/>
            <a:ext cx="3356525" cy="20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A7B38DC-8898-2D47-A834-6F5950BE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1685" y="3509431"/>
            <a:ext cx="2618957" cy="19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0FA597-B67B-B744-A2C0-5D406D3C903F}"/>
              </a:ext>
            </a:extLst>
          </p:cNvPr>
          <p:cNvSpPr/>
          <p:nvPr/>
        </p:nvSpPr>
        <p:spPr>
          <a:xfrm>
            <a:off x="93420" y="3743310"/>
            <a:ext cx="190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Permutations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BF1A3-8A94-A74B-9184-838AF9BB6DC5}"/>
              </a:ext>
            </a:extLst>
          </p:cNvPr>
          <p:cNvSpPr/>
          <p:nvPr/>
        </p:nvSpPr>
        <p:spPr>
          <a:xfrm>
            <a:off x="79333" y="4247627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File search in a tree-based </a:t>
            </a:r>
          </a:p>
          <a:p>
            <a:pPr lvl="1"/>
            <a:r>
              <a:rPr lang="en-US" dirty="0"/>
              <a:t>files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267F7-2670-744C-A9EC-B8EEDF584F1B}"/>
              </a:ext>
            </a:extLst>
          </p:cNvPr>
          <p:cNvSpPr/>
          <p:nvPr/>
        </p:nvSpPr>
        <p:spPr>
          <a:xfrm>
            <a:off x="79333" y="5022847"/>
            <a:ext cx="3324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Determining all the possible </a:t>
            </a:r>
          </a:p>
          <a:p>
            <a:pPr lvl="1"/>
            <a:r>
              <a:rPr lang="en-US" dirty="0"/>
              <a:t>moves in a game with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DA1A5-2B7F-304C-9195-4B5E1AB3FAF2}"/>
              </a:ext>
            </a:extLst>
          </p:cNvPr>
          <p:cNvSpPr/>
          <p:nvPr/>
        </p:nvSpPr>
        <p:spPr>
          <a:xfrm>
            <a:off x="460655" y="5798067"/>
            <a:ext cx="117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Fractals</a:t>
            </a:r>
          </a:p>
        </p:txBody>
      </p:sp>
      <p:pic>
        <p:nvPicPr>
          <p:cNvPr id="8" name="Picture 10" descr="How Fractals Work | HowStuffWorks">
            <a:extLst>
              <a:ext uri="{FF2B5EF4-FFF2-40B4-BE49-F238E27FC236}">
                <a16:creationId xmlns:a16="http://schemas.microsoft.com/office/drawing/2014/main" id="{F65F4610-CA8F-8C44-820C-151E45D9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3" y="5567811"/>
            <a:ext cx="1505995" cy="8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0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E-4578-D44B-A95C-552EE7C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anything done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iteratively</a:t>
            </a:r>
            <a:r>
              <a:rPr lang="en-US" sz="4000" dirty="0"/>
              <a:t> be done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BF9-9892-0F44-AF08-6655E156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912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YES! (In theory)</a:t>
            </a:r>
          </a:p>
          <a:p>
            <a:pPr marL="0" indent="0">
              <a:buNone/>
            </a:pPr>
            <a:r>
              <a:rPr lang="en-US" dirty="0"/>
              <a:t>Church-Turning Thesis Proved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FDE9F-A3D5-5B4B-8172-880DF91DC762}"/>
              </a:ext>
            </a:extLst>
          </p:cNvPr>
          <p:cNvSpPr txBox="1">
            <a:spLocks/>
          </p:cNvSpPr>
          <p:nvPr/>
        </p:nvSpPr>
        <p:spPr>
          <a:xfrm>
            <a:off x="838200" y="1234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anything done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US" sz="4000" dirty="0"/>
              <a:t> be done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iteratively</a:t>
            </a:r>
            <a:r>
              <a:rPr lang="en-US" sz="4000" dirty="0"/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C2A94B-C989-F344-A02A-CE336247B519}"/>
              </a:ext>
            </a:extLst>
          </p:cNvPr>
          <p:cNvSpPr txBox="1">
            <a:spLocks/>
          </p:cNvSpPr>
          <p:nvPr/>
        </p:nvSpPr>
        <p:spPr>
          <a:xfrm>
            <a:off x="838200" y="4667167"/>
            <a:ext cx="10515600" cy="19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practice, not so much.  You may run into memory and time constraints.  Not so easy to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0FB4-729E-A84E-B88D-2678C05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D164-536C-324E-A4DE-B9BCDAB9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recursive algorithm that returns True or False if there exists a combination of </a:t>
            </a:r>
            <a:r>
              <a:rPr lang="en-US" b="1" dirty="0"/>
              <a:t>x</a:t>
            </a:r>
            <a:r>
              <a:rPr lang="en-US" dirty="0"/>
              <a:t> and/or </a:t>
            </a:r>
            <a:r>
              <a:rPr lang="en-US" b="1" dirty="0"/>
              <a:t>y</a:t>
            </a:r>
            <a:r>
              <a:rPr lang="en-US" dirty="0"/>
              <a:t> numbers that add up to a </a:t>
            </a:r>
            <a:r>
              <a:rPr lang="en-US" b="1" dirty="0"/>
              <a:t>limit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(11, 2, 3)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(2 + 2 + 2 + 2 + 3 == 11)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(10, 5, 3)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(5 + 5 = 10)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(8, 3, 6)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False (No combination exists)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(19, 5, 7)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True (5 + 7 + 7)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addup</a:t>
            </a:r>
            <a:r>
              <a:rPr lang="en-US" dirty="0"/>
              <a:t>(13, 4, 2)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False (No combination exists)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7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5873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87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334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6527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1404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851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993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32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808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32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419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A311-ABF8-E142-A56D-AF16A48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7942-D46C-7A4F-98C6-5ED8033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recursion is when a function calls itself.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E6563-C4B2-844A-AE64-B2F8D7D242AA}"/>
              </a:ext>
            </a:extLst>
          </p:cNvPr>
          <p:cNvSpPr txBox="1"/>
          <p:nvPr/>
        </p:nvSpPr>
        <p:spPr>
          <a:xfrm>
            <a:off x="4783735" y="2858549"/>
            <a:ext cx="262453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Example</a:t>
            </a:r>
          </a:p>
          <a:p>
            <a:endParaRPr lang="en-US" u="sng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 </a:t>
            </a:r>
            <a:r>
              <a:rPr lang="en-US" dirty="0" err="1"/>
              <a:t>func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040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503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984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29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3" y="580727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2" y="40707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5859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7083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401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74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772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1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3712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8238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78DF6-64A7-AE4F-94FA-40365E86642B}"/>
              </a:ext>
            </a:extLst>
          </p:cNvPr>
          <p:cNvSpPr txBox="1"/>
          <p:nvPr/>
        </p:nvSpPr>
        <p:spPr>
          <a:xfrm>
            <a:off x="9411750" y="1747008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842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1393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7BDE10-D224-5D4A-9ED4-6D79D11C68D9}"/>
              </a:ext>
            </a:extLst>
          </p:cNvPr>
          <p:cNvSpPr/>
          <p:nvPr/>
        </p:nvSpPr>
        <p:spPr>
          <a:xfrm>
            <a:off x="3144472" y="2902591"/>
            <a:ext cx="1367405" cy="5264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629768-0550-E94A-B31D-900BF5F53BF5}"/>
              </a:ext>
            </a:extLst>
          </p:cNvPr>
          <p:cNvCxnSpPr>
            <a:cxnSpLocks/>
          </p:cNvCxnSpPr>
          <p:nvPr/>
        </p:nvCxnSpPr>
        <p:spPr>
          <a:xfrm>
            <a:off x="2464963" y="3165796"/>
            <a:ext cx="55787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C0A8A-DF2E-F745-BD0B-0DEF4EEAFCB0}"/>
              </a:ext>
            </a:extLst>
          </p:cNvPr>
          <p:cNvSpPr txBox="1"/>
          <p:nvPr/>
        </p:nvSpPr>
        <p:spPr>
          <a:xfrm>
            <a:off x="1699717" y="274419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450C6-58B3-F84E-B900-815D82CE6453}"/>
              </a:ext>
            </a:extLst>
          </p:cNvPr>
          <p:cNvSpPr txBox="1"/>
          <p:nvPr/>
        </p:nvSpPr>
        <p:spPr>
          <a:xfrm>
            <a:off x="1029021" y="3026058"/>
            <a:ext cx="178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 A condition used to 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terminate recursive calls )</a:t>
            </a:r>
          </a:p>
        </p:txBody>
      </p:sp>
    </p:spTree>
    <p:extLst>
      <p:ext uri="{BB962C8B-B14F-4D97-AF65-F5344CB8AC3E}">
        <p14:creationId xmlns:p14="http://schemas.microsoft.com/office/powerpoint/2010/main" val="150811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26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92553" y="401016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2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567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80450" y="26343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785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55283" y="29028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640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96560" y="347109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85193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514987" y="58135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695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88171" y="264897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0459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04949" y="290064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8676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63004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37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265736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38505" y="291742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2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31690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41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6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338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590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751277" y="400799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7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A2B6D9B-4F70-4815-AEC7-33ADD883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228B5-3AAA-814F-A7E2-227735F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Recursion - Factorial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3522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71461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71E3B-2B1D-024D-B986-4C66D20E1715}"/>
              </a:ext>
            </a:extLst>
          </p:cNvPr>
          <p:cNvSpPr txBox="1"/>
          <p:nvPr/>
        </p:nvSpPr>
        <p:spPr>
          <a:xfrm>
            <a:off x="5010606" y="2222831"/>
            <a:ext cx="220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fac(4)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---&gt;    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17241-59DE-1445-AF3F-1595627E7FB5}"/>
              </a:ext>
            </a:extLst>
          </p:cNvPr>
          <p:cNvSpPr txBox="1"/>
          <p:nvPr/>
        </p:nvSpPr>
        <p:spPr>
          <a:xfrm>
            <a:off x="5210179" y="303197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279EA-72AE-404E-B7FF-5D7FD84756E7}"/>
              </a:ext>
            </a:extLst>
          </p:cNvPr>
          <p:cNvSpPr txBox="1"/>
          <p:nvPr/>
        </p:nvSpPr>
        <p:spPr>
          <a:xfrm>
            <a:off x="5010606" y="3942672"/>
            <a:ext cx="236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fac(6)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---&gt;    720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1F0B-BB3D-604F-8A75-6B77CC797517}"/>
              </a:ext>
            </a:extLst>
          </p:cNvPr>
          <p:cNvSpPr txBox="1"/>
          <p:nvPr/>
        </p:nvSpPr>
        <p:spPr>
          <a:xfrm>
            <a:off x="4949692" y="475181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5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4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410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5984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6623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6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3274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348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10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08165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1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3471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5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9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9344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83666" y="409173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5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2632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9983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3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97499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258499" y="409173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8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2827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02632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1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25510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1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1343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fac(1)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356322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7085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fac(2)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856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fac(3)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1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5244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 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fac(4)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5149442" y="41001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4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Factorial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1328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919937"/>
            <a:ext cx="33276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fac(n):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n * fac(n-1)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(fac(4))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24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109207" y="466218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A2B6D9B-4F70-4815-AEC7-33ADD883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228B5-3AAA-814F-A7E2-227735F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Recursion - Fibonacci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D2B9A-837E-4A4E-AEDB-B09FD4061948}"/>
              </a:ext>
            </a:extLst>
          </p:cNvPr>
          <p:cNvSpPr txBox="1"/>
          <p:nvPr/>
        </p:nvSpPr>
        <p:spPr>
          <a:xfrm>
            <a:off x="4113726" y="2657105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0, 1, 1, 2, 3, 5, 8, 13, 21, 34, ... 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71E3B-2B1D-024D-B986-4C66D20E1715}"/>
              </a:ext>
            </a:extLst>
          </p:cNvPr>
          <p:cNvSpPr txBox="1"/>
          <p:nvPr/>
        </p:nvSpPr>
        <p:spPr>
          <a:xfrm>
            <a:off x="5312772" y="408518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fib(4)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95B73-052D-B64E-9D5E-B5937715487A}"/>
              </a:ext>
            </a:extLst>
          </p:cNvPr>
          <p:cNvSpPr txBox="1"/>
          <p:nvPr/>
        </p:nvSpPr>
        <p:spPr>
          <a:xfrm>
            <a:off x="5312772" y="457314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fib(6)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CA69D-AF3F-6E46-873E-1EFAA8310F4A}"/>
              </a:ext>
            </a:extLst>
          </p:cNvPr>
          <p:cNvSpPr txBox="1"/>
          <p:nvPr/>
        </p:nvSpPr>
        <p:spPr>
          <a:xfrm>
            <a:off x="5312772" y="506110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fib(9)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---&gt;    34</a:t>
            </a:r>
          </a:p>
        </p:txBody>
      </p:sp>
    </p:spTree>
    <p:extLst>
      <p:ext uri="{BB962C8B-B14F-4D97-AF65-F5344CB8AC3E}">
        <p14:creationId xmlns:p14="http://schemas.microsoft.com/office/powerpoint/2010/main" val="1692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6480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8391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642938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9223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2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BFD465-DBDE-1A4D-A3FC-757A9B6FC5B8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2768368" y="2642938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71BFA60-8906-7C44-B034-8E53546BA939}"/>
              </a:ext>
            </a:extLst>
          </p:cNvPr>
          <p:cNvSpPr/>
          <p:nvPr/>
        </p:nvSpPr>
        <p:spPr>
          <a:xfrm>
            <a:off x="4226653" y="49223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F123CD3-7499-FB4B-B718-27EA79042BB5}"/>
              </a:ext>
            </a:extLst>
          </p:cNvPr>
          <p:cNvSpPr/>
          <p:nvPr/>
        </p:nvSpPr>
        <p:spPr>
          <a:xfrm>
            <a:off x="6326698" y="1853967"/>
            <a:ext cx="3674378" cy="3951215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1104551" y="2433543"/>
            <a:ext cx="332763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base case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BA5A016-7B5C-D940-B1D5-F329B354ABFD}"/>
              </a:ext>
            </a:extLst>
          </p:cNvPr>
          <p:cNvSpPr/>
          <p:nvPr/>
        </p:nvSpPr>
        <p:spPr>
          <a:xfrm>
            <a:off x="8509515" y="1563370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9969C46-04DA-024D-90B8-6CDCB63BAADB}"/>
              </a:ext>
            </a:extLst>
          </p:cNvPr>
          <p:cNvSpPr/>
          <p:nvPr/>
        </p:nvSpPr>
        <p:spPr>
          <a:xfrm>
            <a:off x="6965149" y="2341960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0751D45-4368-CE41-A4DF-2B523415698E}"/>
              </a:ext>
            </a:extLst>
          </p:cNvPr>
          <p:cNvSpPr/>
          <p:nvPr/>
        </p:nvSpPr>
        <p:spPr>
          <a:xfrm>
            <a:off x="9912322" y="226548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D4DBAD1-8B50-E947-8F34-E9A1697F4DC2}"/>
              </a:ext>
            </a:extLst>
          </p:cNvPr>
          <p:cNvSpPr/>
          <p:nvPr/>
        </p:nvSpPr>
        <p:spPr>
          <a:xfrm>
            <a:off x="5559785" y="50976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B8789DC-291F-3843-BE41-6CBE0DE0BF18}"/>
              </a:ext>
            </a:extLst>
          </p:cNvPr>
          <p:cNvSpPr/>
          <p:nvPr/>
        </p:nvSpPr>
        <p:spPr>
          <a:xfrm>
            <a:off x="9419754" y="409886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D35451-0D2B-214D-837C-D244A51F428A}"/>
              </a:ext>
            </a:extLst>
          </p:cNvPr>
          <p:cNvSpPr/>
          <p:nvPr/>
        </p:nvSpPr>
        <p:spPr>
          <a:xfrm>
            <a:off x="6879507" y="50976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C3F950F-C8F0-EA43-A22F-7A49B4972A00}"/>
              </a:ext>
            </a:extLst>
          </p:cNvPr>
          <p:cNvSpPr/>
          <p:nvPr/>
        </p:nvSpPr>
        <p:spPr>
          <a:xfrm>
            <a:off x="10802717" y="410391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15D2A5A-B6C1-CD49-B28F-2A7C4E0B6DCC}"/>
              </a:ext>
            </a:extLst>
          </p:cNvPr>
          <p:cNvSpPr/>
          <p:nvPr/>
        </p:nvSpPr>
        <p:spPr>
          <a:xfrm>
            <a:off x="5991763" y="338575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D564307-423A-6A49-99C1-9F7E4F31B271}"/>
              </a:ext>
            </a:extLst>
          </p:cNvPr>
          <p:cNvSpPr/>
          <p:nvPr/>
        </p:nvSpPr>
        <p:spPr>
          <a:xfrm>
            <a:off x="7736499" y="335548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4561434-7F0A-7842-8012-9F7B2D2D8E39}"/>
              </a:ext>
            </a:extLst>
          </p:cNvPr>
          <p:cNvSpPr/>
          <p:nvPr/>
        </p:nvSpPr>
        <p:spPr>
          <a:xfrm>
            <a:off x="9193951" y="3353333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30C1C83-9560-DF4A-B89C-EE25893D3D96}"/>
              </a:ext>
            </a:extLst>
          </p:cNvPr>
          <p:cNvSpPr/>
          <p:nvPr/>
        </p:nvSpPr>
        <p:spPr>
          <a:xfrm>
            <a:off x="10576914" y="333939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80DD37A-F1D3-804A-A503-CFF4E7A1B873}"/>
              </a:ext>
            </a:extLst>
          </p:cNvPr>
          <p:cNvSpPr/>
          <p:nvPr/>
        </p:nvSpPr>
        <p:spPr>
          <a:xfrm>
            <a:off x="5336652" y="433812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0661EA6-DB21-4442-BD99-6913006D432B}"/>
              </a:ext>
            </a:extLst>
          </p:cNvPr>
          <p:cNvSpPr/>
          <p:nvPr/>
        </p:nvSpPr>
        <p:spPr>
          <a:xfrm>
            <a:off x="6653704" y="43463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D2A688D-8750-574F-BDC0-9821DD4B573C}"/>
              </a:ext>
            </a:extLst>
          </p:cNvPr>
          <p:cNvSpPr/>
          <p:nvPr/>
        </p:nvSpPr>
        <p:spPr>
          <a:xfrm>
            <a:off x="7962302" y="410790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CE80387-BAB7-2F40-AC11-0BD7776BA2BE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7794568" y="2009108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358CF4D-7096-314B-9695-EAEED15CDA4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9340128" y="2009108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B01B60-CCB3-FC4D-815C-D8C2A62D258F}"/>
              </a:ext>
            </a:extLst>
          </p:cNvPr>
          <p:cNvCxnSpPr>
            <a:cxnSpLocks/>
            <a:stCxn id="152" idx="0"/>
            <a:endCxn id="146" idx="3"/>
          </p:cNvCxnSpPr>
          <p:nvPr/>
        </p:nvCxnSpPr>
        <p:spPr>
          <a:xfrm flipV="1">
            <a:off x="6477625" y="2787698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4094355-8D96-294F-BC33-A88C6413018B}"/>
              </a:ext>
            </a:extLst>
          </p:cNvPr>
          <p:cNvCxnSpPr>
            <a:cxnSpLocks/>
            <a:stCxn id="153" idx="0"/>
            <a:endCxn id="146" idx="5"/>
          </p:cNvCxnSpPr>
          <p:nvPr/>
        </p:nvCxnSpPr>
        <p:spPr>
          <a:xfrm flipH="1" flipV="1">
            <a:off x="7794568" y="2787698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9D9FEEB-D59C-5646-BE7E-DC725EA740E3}"/>
              </a:ext>
            </a:extLst>
          </p:cNvPr>
          <p:cNvCxnSpPr>
            <a:cxnSpLocks/>
            <a:stCxn id="147" idx="3"/>
            <a:endCxn id="154" idx="0"/>
          </p:cNvCxnSpPr>
          <p:nvPr/>
        </p:nvCxnSpPr>
        <p:spPr>
          <a:xfrm flipH="1">
            <a:off x="9679813" y="2711222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C84E168-E1FB-A342-A617-197A64182CC8}"/>
              </a:ext>
            </a:extLst>
          </p:cNvPr>
          <p:cNvCxnSpPr>
            <a:cxnSpLocks/>
            <a:stCxn id="155" idx="0"/>
            <a:endCxn id="147" idx="5"/>
          </p:cNvCxnSpPr>
          <p:nvPr/>
        </p:nvCxnSpPr>
        <p:spPr>
          <a:xfrm flipH="1" flipV="1">
            <a:off x="10741740" y="2711222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793BF37-3B90-294C-8C96-9C9BFCBB69CE}"/>
              </a:ext>
            </a:extLst>
          </p:cNvPr>
          <p:cNvCxnSpPr>
            <a:cxnSpLocks/>
            <a:stCxn id="156" idx="0"/>
            <a:endCxn id="152" idx="3"/>
          </p:cNvCxnSpPr>
          <p:nvPr/>
        </p:nvCxnSpPr>
        <p:spPr>
          <a:xfrm flipV="1">
            <a:off x="5822514" y="3831496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1E0A7F-6F43-0444-9E88-342DBA6D2864}"/>
              </a:ext>
            </a:extLst>
          </p:cNvPr>
          <p:cNvCxnSpPr>
            <a:cxnSpLocks/>
            <a:stCxn id="157" idx="0"/>
            <a:endCxn id="152" idx="5"/>
          </p:cNvCxnSpPr>
          <p:nvPr/>
        </p:nvCxnSpPr>
        <p:spPr>
          <a:xfrm flipH="1" flipV="1">
            <a:off x="6821181" y="3831496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600D617-6570-8A48-BCCC-277A1E3769CD}"/>
              </a:ext>
            </a:extLst>
          </p:cNvPr>
          <p:cNvCxnSpPr>
            <a:cxnSpLocks/>
            <a:stCxn id="158" idx="0"/>
            <a:endCxn id="153" idx="4"/>
          </p:cNvCxnSpPr>
          <p:nvPr/>
        </p:nvCxnSpPr>
        <p:spPr>
          <a:xfrm flipV="1">
            <a:off x="8222361" y="3877699"/>
            <a:ext cx="0" cy="2302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939D631-2715-4B41-A06D-AC0611E7AD6B}"/>
              </a:ext>
            </a:extLst>
          </p:cNvPr>
          <p:cNvCxnSpPr>
            <a:cxnSpLocks/>
            <a:stCxn id="149" idx="0"/>
            <a:endCxn id="154" idx="4"/>
          </p:cNvCxnSpPr>
          <p:nvPr/>
        </p:nvCxnSpPr>
        <p:spPr>
          <a:xfrm flipV="1">
            <a:off x="9679813" y="3875547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41E5C99-B077-FD4A-8E6E-D12363A35825}"/>
              </a:ext>
            </a:extLst>
          </p:cNvPr>
          <p:cNvCxnSpPr>
            <a:cxnSpLocks/>
            <a:stCxn id="155" idx="4"/>
            <a:endCxn id="151" idx="0"/>
          </p:cNvCxnSpPr>
          <p:nvPr/>
        </p:nvCxnSpPr>
        <p:spPr>
          <a:xfrm>
            <a:off x="11062776" y="3861608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434A766-654C-BD4F-9F56-7BFEC49B251E}"/>
              </a:ext>
            </a:extLst>
          </p:cNvPr>
          <p:cNvCxnSpPr>
            <a:cxnSpLocks/>
            <a:stCxn id="150" idx="0"/>
            <a:endCxn id="157" idx="4"/>
          </p:cNvCxnSpPr>
          <p:nvPr/>
        </p:nvCxnSpPr>
        <p:spPr>
          <a:xfrm flipV="1">
            <a:off x="7139566" y="4868584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D6F2D9-30E1-CB4D-AA5A-18222DBEA3B4}"/>
              </a:ext>
            </a:extLst>
          </p:cNvPr>
          <p:cNvCxnSpPr>
            <a:cxnSpLocks/>
            <a:stCxn id="148" idx="0"/>
            <a:endCxn id="156" idx="4"/>
          </p:cNvCxnSpPr>
          <p:nvPr/>
        </p:nvCxnSpPr>
        <p:spPr>
          <a:xfrm flipV="1">
            <a:off x="5819844" y="4860343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869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57124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58119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14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605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9F2F00-D12D-6C4F-970D-26571520327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2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A6DEC3-ADDC-BD49-A235-74CA7438B21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5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4320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D290BA-ECC8-9646-B9F1-599D80F4F1F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A89E62-D2A9-5D44-98C9-4EBD001225EC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F182C-D72D-6C41-9397-BB295DE29463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3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66594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BC4D80-94AA-9B4C-AB54-3763AA10CB2E}"/>
              </a:ext>
            </a:extLst>
          </p:cNvPr>
          <p:cNvCxnSpPr>
            <a:cxnSpLocks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60BE99C-1AED-624C-8DE0-88A7BFEFC15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6245EB-D310-0A45-9D53-F0A31CD19E0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3A378E-C0CD-6D48-8D3A-82CFFFCFA702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836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8899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B8C374-23F2-1A49-971A-01C89AD6B89B}"/>
              </a:ext>
            </a:extLst>
          </p:cNvPr>
          <p:cNvCxnSpPr>
            <a:cxnSpLocks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0129D58-8C98-AF43-9135-3F1FB22E5A0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5B6628-D828-C549-B475-B611238AB4B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1CC7A4-D2B2-824A-BBCC-1D949FBA1E19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E98FFA5-088F-EF40-A41D-62FF4275E58F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015A0-100F-5341-B5C7-077B6FD15ECA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62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560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5738601" y="558883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203A66-C630-2945-8534-9F3C8D08C73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AC6AE1-984C-D042-840F-1886536151DF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341E2F-2CD7-3F43-B691-5456FA198861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A75CCD5-CA55-D146-BF1C-FA6CB1B5A08B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B6D8F4-DDF9-0945-8604-54ABE890EA7B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4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07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3325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99648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854178-540A-8A47-A829-575BACB83A93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53F77E-3BBF-A34E-8983-B3814CF160E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CDCAD2-F081-464F-96C6-E2ABF5EBB60D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D399E73-9B3B-6141-A1C9-2FF9ABA4B551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01D511-E557-3040-BEB7-7659F25174DF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F0CC59-E206-3A47-B8D2-A5C9FB0582F1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AF8B8A-FFFE-1B40-8FB2-9CB8C8705A43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2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85026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6C2FAA-50C0-3D48-AED6-E84739EA4B73}"/>
              </a:ext>
            </a:extLst>
          </p:cNvPr>
          <p:cNvCxnSpPr>
            <a:cxnSpLocks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DDC33-2A4E-5946-B3DF-379C31E36BA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A68E30-0D63-4E41-ACAF-E2C490EB4D74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15981E-00A1-4E45-8C20-D119CC0B025D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1DC5902-A471-FC46-AEED-8AF2FA28C24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802225-0A51-6F45-BA34-F5CF41769350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6C4635-C7AC-8544-BBF1-53B8FC6170B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B3E5F9D-EE90-BF45-A1B4-983EA7DFC1C8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6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0087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>
            <a:off x="5758943" y="415713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3EE273-C9DE-AE4F-A506-E7D2FD908FE1}"/>
              </a:ext>
            </a:extLst>
          </p:cNvPr>
          <p:cNvCxnSpPr>
            <a:cxnSpLocks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6C28F3-5C2E-AD4A-A427-0296B9B4E72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FEA5C3-2AF7-944F-ACAB-A386E817B295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1B04CD-58B6-E84C-B49C-CA15E4196B94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5DAAA92-F2C8-8843-9555-A7ACA231AF3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97F68-4C96-4A48-A315-3F229C2305CD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592B8A-7F01-D549-ACB3-7499B1B08433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0C7B3D6-863C-B543-BBE9-A6BFDCCB57F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ADD40F-1B46-7343-84DF-A19EC6B10329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62D76B-BC6C-0243-8D22-7CE4EFFDEC98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21694C-6882-4C4A-854D-1445C26DBF85}"/>
              </a:ext>
            </a:extLst>
          </p:cNvPr>
          <p:cNvCxnSpPr>
            <a:cxnSpLocks/>
            <a:stCxn id="42" idx="4"/>
            <a:endCxn id="47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1B972-59E6-3447-9475-565BA4D7ECB6}"/>
              </a:ext>
            </a:extLst>
          </p:cNvPr>
          <p:cNvCxnSpPr>
            <a:cxnSpLocks/>
            <a:stCxn id="43" idx="2"/>
            <a:endCxn id="47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6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973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7F577001-EEE2-B446-8AF0-1CBE2DB3F7C1}"/>
              </a:ext>
            </a:extLst>
          </p:cNvPr>
          <p:cNvSpPr/>
          <p:nvPr/>
        </p:nvSpPr>
        <p:spPr>
          <a:xfrm rot="3325697">
            <a:off x="6505391" y="562313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B55945-4033-0845-8497-61ABA396A2D7}"/>
              </a:ext>
            </a:extLst>
          </p:cNvPr>
          <p:cNvCxnSpPr>
            <a:cxnSpLocks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FA29531-F83C-3140-945D-25C84C4D77B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537D16-32B7-F645-8C62-6FA4DAB60A2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FA6DB3-19C3-2A41-8A59-191E2478C5AC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FFA80B4-449C-6B41-BC8B-A0587C6867E7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89EBE6-1E99-384A-B410-3FA22503203F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102DC-61FA-8D47-B866-189B48703E8E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CD2AA49-F93F-1444-8A67-EF4B407FA37A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722EA1-BE87-FD4C-A464-7F80716D82A2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2C1085-6C88-8947-A0D3-5F7360A41B5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D22756-ABCB-A04F-9058-585205311738}"/>
              </a:ext>
            </a:extLst>
          </p:cNvPr>
          <p:cNvCxnSpPr>
            <a:cxnSpLocks/>
            <a:stCxn id="43" idx="4"/>
            <a:endCxn id="46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3F626D-0FD6-5A47-AA04-7E28053EE1AE}"/>
              </a:ext>
            </a:extLst>
          </p:cNvPr>
          <p:cNvCxnSpPr>
            <a:cxnSpLocks/>
            <a:stCxn id="44" idx="2"/>
            <a:endCxn id="46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247A8F1-1B60-8C41-9259-EC7E06A8A470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70426D-B55B-E24C-9F2C-F2E6B728F505}"/>
              </a:ext>
            </a:extLst>
          </p:cNvPr>
          <p:cNvCxnSpPr>
            <a:cxnSpLocks/>
            <a:stCxn id="49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D31A3D5-C56F-AC49-8A43-A70270EF9AB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39AEB9-193B-514E-9201-3A44988FF2A9}"/>
              </a:ext>
            </a:extLst>
          </p:cNvPr>
          <p:cNvCxnSpPr>
            <a:cxnSpLocks/>
            <a:stCxn id="52" idx="4"/>
            <a:endCxn id="49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68AA3D-7F9A-9543-B642-0CCCEB94A26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EA5009-D4D6-BF4C-B4F9-3BA2DE25CD2D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3340659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8660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36032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C149DD-FD36-4C47-9767-E573A127DD4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D11F2C-FB52-0D4A-8E5B-2C89CE1E95A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AF8B5B-B304-F741-90D3-A348F9D1AFA8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B9BF3D-B1AD-134C-B9AE-B10A5FB0FFF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491519-4B86-C34C-B8FE-930E576FB891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B48B1-6F36-BA40-9FF8-0EDDC45C0883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9698037-BC26-E047-8A28-3C976DFA91E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AD1CE1-2E83-CD46-B8F7-41FA9A399554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05DE67-0039-D543-866B-98C16B9148E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1B1110-F5EE-0A43-B13A-DDADD498108E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B7F328-BBD7-3C4E-8100-88144DFF801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001D701-6452-964E-B822-1EF42D5181F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5A28F0-2FDC-CA4B-90DB-1CC5F04282A5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9AC0A77-9792-CF40-B69A-8AEA4BAD5C71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CE75AD-41F9-0544-9CFF-558088C0BF35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F81CBD-2D29-C341-AF75-8DE1BBE71EF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592D6A-8397-E94E-94A3-62CC0AE00690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B537D-44CD-A240-B3FA-91F1055D95E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8111C7-DAE0-7A49-887D-324AC441FFBF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54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35174" y="438398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DED7C-5169-EF4B-BCCE-A5B7A6AFEA19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579C8-5D8A-844A-900E-50B0A8E19A5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746D4D-655D-E44F-8FFE-D2165DC54042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C67CC5F-F14B-C447-BE02-08941054D400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042BC9-77B6-8140-BE7E-FF99D4C392B8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4EB064-D2B8-2040-9348-2B0D7911B8F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6006B43-73FB-C049-BAC2-C1622A20D44D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07D236-4A5E-8F44-9457-F732DFF5238B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BEA4E-895C-8D45-92BA-105184855B1D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F8E1CB-466C-154E-A863-BA2949EAB07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3B4C53-4F21-CE43-903A-445103B6B0F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FAA251B-20C4-8142-AA2B-D67D7E9D7F9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ED43BA-D618-1E4B-8BA8-74E5B6E7B363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28ACE84-AACD-9E43-A32C-0A027DB58C03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4158CD-59E1-A042-A9A4-DD7AAB1CD9B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A8272-3ECD-844A-B36D-267065ED155E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E07C40-DA47-0649-9ACA-B1C6BF35E992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B55004-8B38-9B47-913F-0143BD10AADD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2D4BF7-9888-004C-9075-D958096230F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150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48752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38999" y="46603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9E0940-F329-2E45-BFB3-E70002292442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E54C53-ADA1-734D-82DE-F79F1D8CDBB6}"/>
              </a:ext>
            </a:extLst>
          </p:cNvPr>
          <p:cNvCxnSpPr>
            <a:cxnSpLocks/>
            <a:stCxn id="55" idx="4"/>
            <a:endCxn id="3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56CE9B7-5E0F-214F-A1BF-743D03B38BBB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B08B96-751B-2648-A83A-44C93514F609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E13403-27F4-1641-A697-3D35242B48BA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CB96E86-28E5-FA4A-8488-0C3D5AF6FD2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A1ACD5-1AE3-8A4C-85DE-15CA727FA8D0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05A665-585D-5E4D-9846-67C28D71287B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609C373-B19C-8C46-BE03-DCCBEF4CE47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5EAD15A-8410-B347-9C70-DDEBE49E370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4BEABC-F104-5044-8828-D67ABC2E7D5D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584B6D-716A-5F4B-BBE8-23B317FBC718}"/>
              </a:ext>
            </a:extLst>
          </p:cNvPr>
          <p:cNvCxnSpPr>
            <a:cxnSpLocks/>
            <a:stCxn id="44" idx="4"/>
            <a:endCxn id="46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7ECE62-823D-B94A-BA2E-30281497401B}"/>
              </a:ext>
            </a:extLst>
          </p:cNvPr>
          <p:cNvCxnSpPr>
            <a:cxnSpLocks/>
            <a:stCxn id="45" idx="2"/>
            <a:endCxn id="46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5194DC-CA06-104C-B5C7-EB7727DF3B76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A39F0E-DE31-324F-AF14-F3CFE5C70E50}"/>
              </a:ext>
            </a:extLst>
          </p:cNvPr>
          <p:cNvCxnSpPr>
            <a:cxnSpLocks/>
            <a:stCxn id="49" idx="3"/>
            <a:endCxn id="45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2DA804B-8792-FA4A-95EE-7BAA5EC4A69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FCE6BE-7F08-7043-AEA5-D89B2B4D94BB}"/>
              </a:ext>
            </a:extLst>
          </p:cNvPr>
          <p:cNvCxnSpPr>
            <a:cxnSpLocks/>
            <a:stCxn id="51" idx="4"/>
            <a:endCxn id="49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DDC5DB-0249-3E4F-A2A3-FEB1EE1A4EC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374B1C-4971-9447-91A5-54AA620DA05B}"/>
              </a:ext>
            </a:extLst>
          </p:cNvPr>
          <p:cNvSpPr txBox="1"/>
          <p:nvPr/>
        </p:nvSpPr>
        <p:spPr>
          <a:xfrm>
            <a:off x="1432623" y="257459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5CBCC1E-B8F3-154D-B072-87542C6A58B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E24916-D2C5-B34B-9AAD-BB7EEB6EB934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27C5550-A8F5-E24E-8325-45111D7F7930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728E53-5E37-4145-81E8-EF0A1AE3ADEC}"/>
              </a:ext>
            </a:extLst>
          </p:cNvPr>
          <p:cNvCxnSpPr>
            <a:cxnSpLocks/>
            <a:stCxn id="57" idx="2"/>
            <a:endCxn id="3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76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7593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7196874" y="523080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32848A-9ED7-3D4E-8C8E-14C885E6B6B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5577DD-1CCB-914C-AD29-8FEBFABC9356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3049E2-F440-4A4D-8B4B-EECFE31AA89F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DBA26D-5CB7-5241-B713-3C35A31F0AF2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BD9B20-21A1-5C48-AE25-2879CFD2A451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8BE853-40EB-0743-BA30-C5AA336520F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357364-2C25-FF47-9160-CCA8B901906F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F912D2-AEF8-2544-A546-EB2C54CD4637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08C3BF-6E2C-104A-8404-88B53F9E3E5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241D87-88D1-5346-8C66-41113662FE08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BA593F-39DF-3945-AE42-DD863E99F70E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9A5695-2A4B-1748-BE47-0E4745E517B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1D01BE-44D3-7B41-91E2-7ACA66941306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BD3EA99-31F1-904B-9054-3E387471D144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8E352E-22A3-DB48-A9D9-6B6AA1432EC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4E7943-D718-E944-B4D3-7C2203D79FB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218F5-B06B-6148-AA82-6B9BAA533B69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A148DB-8C89-A64C-B919-178E03B38BDC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A6BF3B-752B-BC47-95E3-EFFD67F2043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1EBCB52-D801-9046-8733-F390F2A9CF1F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84804B-3604-E042-BA3C-6BE2095E52BD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1FD9BB2-3E50-6046-B7BF-0316B523CD36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8022F5-5F29-3C42-91FA-D2D6B3734749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C8692C-A54E-364B-B32C-DEE46CFD45CE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5D98617-B09E-FB49-B2EA-05C6215B200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B807D9-3B33-434C-8970-2BF5AC794CE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A6D7839-595D-D242-8A6D-5C9666E21B11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2FE4E9-1EAB-8642-8167-08F8B2C15955}"/>
              </a:ext>
            </a:extLst>
          </p:cNvPr>
          <p:cNvCxnSpPr>
            <a:cxnSpLocks/>
            <a:stCxn id="62" idx="1"/>
            <a:endCxn id="66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58A022C-0E11-EE47-8A85-45D7FECE5F0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24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5444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29F1723E-B0E1-1A41-A5F2-4AC7D02C83AD}"/>
              </a:ext>
            </a:extLst>
          </p:cNvPr>
          <p:cNvSpPr/>
          <p:nvPr/>
        </p:nvSpPr>
        <p:spPr>
          <a:xfrm rot="3325697">
            <a:off x="6505391" y="562313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11BB36-A514-A44D-BA3B-84D98368FD6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455810-1CF2-4A4B-9481-236707FE006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8F900C-3733-F543-A38A-182228476366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D92E1CC-CA7F-B648-9444-F51CB5BD684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D4883A-DF89-8647-884C-F1721EA63A07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E99ED0-F46A-8248-AB55-E105FEF4153E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DCC30D2-643F-1745-82D8-40998DDD65E1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0C7F9A-94B0-9D4A-9AB2-210FF2868B50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8BA8C2-9FD3-DD48-967F-2589930A0B03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1D2D18-E59C-AA47-8D90-5B1C35C71C5C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2BC6C-F71C-8840-8F01-EE876AEF7ABE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F0C9579-FBBE-F149-8D79-4EE6E1010ED5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27F9DF-8851-A94C-98B3-C60DA77D5198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FF22291-AE8F-5A44-B4D6-510A7ED28D6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89C997-4085-5E4B-87C1-CDDAC5AD4D72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A45C0E-7AF7-5647-9E95-E8A36172D37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9DCD68-6137-5A4C-B6E5-8039B79C701A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33BB54-60A9-FC42-96BF-18774C7B2DF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BF81A-12FF-124F-94E1-B106A2CBBF7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A0CB2B7-B9F0-624A-B491-828CAEE525C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6961AD-5C80-6E4E-8A6C-3DABD3161DA9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E08D82A-4A78-3543-89BF-8289926FFE5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D53392-B03B-8942-A6EC-836F2CD15E73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3D5447-01C0-FB4F-90F8-F4A8AA2096EA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BDF4666-D108-1341-BF08-B7DB67CCC13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B6F16D-60B4-1C43-8EDC-C01DC3AB1CB4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EA3480-495E-7747-97FB-DC8CB0E0AAE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C2269A-EBA3-E14A-8FB4-089254A8FF0F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C6F36BD-D80D-274D-9442-A315CEBDCCDD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0AFE87-3564-E548-A7DE-08C4217F4B66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4"/>
            <a:ext cx="129810" cy="7321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899B86-7E7E-534B-8075-81273DA4968C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1039472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4978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954A19-08A9-7C45-B710-A1D21B17B9F8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B25F94-B35B-604A-964C-E4CE58143617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9CD74A-2775-D040-B50E-1D78173F4790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9027138-E49B-7E41-B401-650EF23E2BB8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9136E-1939-2440-8A2C-D81FEAD4BDA2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05E071-9F3C-3B42-8ABA-6A31841C040E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341EB9C-BB78-AE45-A4F9-2498B44033B5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34D25A-B887-5C43-85F1-55879DE3A34C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9B7869-E979-5649-ABE2-DD96A5A835F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741CC9-3110-2845-9A47-DA462F0CC54A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DED255-2EEA-214A-8D56-8036765336C4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4C186A7-F7B3-4B4D-877F-F61B66253FD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42C813-5A94-FA44-B3F0-CF57E45B47A5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7AFAC4F-5488-A14D-9444-D33A301B3B3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EEAB98-5825-8048-AB6D-157FAE3EA18C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9B9FB6-4A66-8B42-80D2-7AB6DD6D22FE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57DA2B-78FC-3E49-8A9A-978F2E56EEA7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EF22C3-5A18-BE48-995A-B78205D3D7FA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4F2965-6F9D-1C43-B98C-727A599DA21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5475BA-F1B4-FD43-B5A4-116EFA7ADB07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9B48D2-C570-6847-9999-83CC0326E153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954796A-516C-E642-A287-BE365C67C8F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9C384D-3F65-C144-A0BE-0B598D7EC7E6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FC3923-9A52-4541-B3E3-BE066A59A6CA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522B3BA-E1F5-6C47-BE64-6E581EDB50EA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ABDF94-73A0-3544-82DF-A19705216E63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DD436BA-B106-3A45-A471-57068CDE2F80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FF2BC6-BB99-FA48-A31D-7DF78D1B882A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0129C65-0165-1E49-BF46-B53E0506EBFD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676D4F-7D60-0C48-BFC4-8433D7E09AE4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E4AEDA0-2ED1-7349-AB36-78299C6BA1CF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C79E40-47B0-C44E-A111-185AC631E4D6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33455F-C5AA-0D4D-A470-2F3365170AE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117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736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2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29537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F1C361-61B8-3541-BE64-772A657DC6C0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8EE5E3-4A6F-DB48-AB38-407F069F421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A82F67-9978-0C41-B976-C45D5BA44EC9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03F486C-DCD1-6245-9F79-02DA1F2362BA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84EBBB-5756-E440-BEAB-9E8DD4738407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28318-EA0B-6449-8C7F-C6B304798D4D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7523C5B-D8D8-CF49-A6D5-A086D5227A2C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009FF6-4751-B94B-A887-C8E814C4B22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2EC339-981A-334A-BDEA-E0754E668303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B44960-844D-8046-A5AB-25C3C5E968C4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555CB-266E-8546-AD7E-93705D5C667A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F95C33C-6D45-1641-B475-42591701687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7A0AFC-CA58-294E-B0E2-D3F77CB47C20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B72C939-FF83-0343-9DEF-1F6149FF7C4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BD6401-389B-C842-AD97-1F582FE20219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185B4F-4EF4-6947-B1DE-BA6532D10C2A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8E8E80-4A93-6B4A-8487-BC8D219B31BC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CE38BA-DE48-C045-A3D1-0DF6EC2BD7B5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2DC0D4-E9A1-DB40-BADE-E1D300A4208C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E7B6753-6C8A-6444-BDCA-83E41167CE46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F25FFE-B837-1E47-BE44-BCDD964C2FEE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EB9468F-C533-9E4D-ACCD-C847099821F2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3BFD61-7BB4-C044-9DD1-68F84ECF51CC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5A6AAB-01B7-8F4F-921D-46D50E2B9A08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07335AD-E25E-CF45-89ED-94AA7309235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EB4528-388B-2947-A5BA-4A418D0188E3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C0E1617-F3F8-1645-8F52-2FE21C950494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0A5EC9-87E2-C34E-86D7-11BE03C3C65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3259A9-3206-5D4C-AD63-F6E9613904D6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1ADD5B-2133-CD4F-82D7-7F82DACD02AA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8783C4-D4A1-CD42-8FA8-FF77718B164C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0C8E0F-FE81-D54C-94E5-487C44E8C11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00E172-A46B-ED47-8F78-8614E6BD15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20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64179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5718992" y="411096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5C61A-315F-5B49-9B63-631C247653AA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7B49C7-4B9D-6941-ADF4-312A9400DBBC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87BC67-BA74-5C43-825E-580CE536ED87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336742-D036-E04F-920C-A13D1F2EC16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261459-8A04-0B41-94D6-85164AD1691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F9B4A3-ABF2-FB41-9661-C40571648FD4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82DBB66-8475-494B-BD1A-871CCF987C06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8EBBDC-DB60-DB4D-8D5B-A383B395C5A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2C472-791C-8042-AD2A-6D0795E3650F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52CF14-79CA-4D41-A017-1D433DEE76DA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C7B48A-3A8A-B442-B719-575A68AC6873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5B54DDC-2135-8E4D-A9F8-A0A1C48F9C2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08A3B8-D020-6A4B-830C-476F20C87238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B39851C-6F1A-7644-B6BC-73D8DD8A8FBA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915AB-1067-8D46-B654-1813A8CA707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93AA2-F7B1-EA47-B2D3-246D7152121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25FDA5-6085-7A4C-99EC-579111B5A56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D3B4AD-526B-EA45-8F97-81C1B72334C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ABA04C-DABD-004D-8760-2C364319E9D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11EC553-7EB0-7242-B5B5-6DF40A188D65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C55FC6-3DD9-0348-9160-78623C0BE4B6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77D02A-4D1A-604F-9608-FB46482D8E49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D68749-4CED-6043-8D78-4590F22001C0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7651542-9981-0E4B-A4A3-F0E21E02EBE4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C46C5C4-6A16-704E-81EF-C518474021B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CB11D4-6BF7-8445-98CD-CB0F31405DB7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341EE2-86B2-A140-AAF9-AFDF1647F15D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A1DD16-A614-024E-88F1-3B680211265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04E8A31-5DB3-7848-BBBB-9045452F3A55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E12B1C-8BCE-794F-82CC-2B0B3CC66E0E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751438-EBD2-CE4B-B6CF-7C431F31AAF0}"/>
              </a:ext>
            </a:extLst>
          </p:cNvPr>
          <p:cNvSpPr txBox="1"/>
          <p:nvPr/>
        </p:nvSpPr>
        <p:spPr>
          <a:xfrm>
            <a:off x="2368027" y="15688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62BA11-08DB-CC49-9DB3-B72769E91C18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D82C59-3862-7B48-B537-21596A3B2F99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1AF103D-42C6-484B-8377-969C71544604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933EB-14B4-0348-BCDC-2C913CF7CC74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542395-0D28-7240-9EFC-0D27B79FD104}"/>
              </a:ext>
            </a:extLst>
          </p:cNvPr>
          <p:cNvCxnSpPr>
            <a:cxnSpLocks/>
            <a:stCxn id="77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787A812-5B3E-9545-A19A-0931120D5335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8015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BEA00AF2-7E5E-F04D-A0AA-FDB9FFFC01B3}"/>
              </a:ext>
            </a:extLst>
          </p:cNvPr>
          <p:cNvSpPr/>
          <p:nvPr/>
        </p:nvSpPr>
        <p:spPr>
          <a:xfrm>
            <a:off x="7196874" y="522670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505223-3209-4246-9C4B-83E7D69BAE4D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D43FEC-69F9-4042-B616-4B2F2A2DB73D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D5D23E-5788-E34A-9D8A-FBD58F3457F4}"/>
              </a:ext>
            </a:extLst>
          </p:cNvPr>
          <p:cNvCxnSpPr>
            <a:cxnSpLocks/>
            <a:stCxn id="35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A5FF4C2-6B8C-0943-9C38-B5D15849AF35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F3CD45-2A95-0A4E-A95E-E2D934AE5FD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387219-28F1-7D49-8683-55448C6AB439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F54F7E2-1F9A-2746-B258-2FCCCF16F711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605969-DC25-8C45-B6BA-F8C4541EF43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7B1325-FB5C-BB43-88F5-FB1D03F2E108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1324E3-FF42-C14A-834B-AD28600D207D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2FE15E-A782-8A45-9FAB-082BC050B09D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ED0D90F-8E2F-2946-8B4A-56A55218D70A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123986-F899-AF49-AA42-1E8ACE45AC7F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7B659D-81C6-F841-BE3D-2918F1CEDBBF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D5EE23-8026-8F49-9A98-2CBC5015F4A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8BE759-A0BF-2242-99AB-1AEF52BFBB2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7919AA-6B07-5847-A0F8-82D421D1E25D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BA1762-9CE0-3046-9906-3F3B909477E0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A7D7A9-DB0F-E447-9F6A-CE46C05C42DC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FE9ECC0-1622-D841-8CCC-78BA90FB6C8E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AF1E29-6F8F-EA43-B44A-3B24CEE6A0D5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DCE0262-B339-9843-865C-D91D216579BC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CE043B-353E-D64E-8F17-AFD6EA173735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D13DD0-C50F-F743-8FB0-5EC0D4B1F878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2A8CE8-A025-0944-9E31-4376BE0449CD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72804-9982-8C4F-9DCB-082C3A1B815A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92EFF23-B9F6-8146-AD62-11C2B2233F35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17B21B-F405-3C43-B9D2-17FDA9ABF435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0B4EF62-1D45-9E4D-BEE2-3C2AB13496D0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8947595-B7EF-F94D-8D1B-C7A932CDBA6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A35AE6-599F-9740-A75D-B70E3F7D71B5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AD3B48-9BCF-2848-86FF-36C93AF689B0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363F17-598D-C242-B078-5A2409C172D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9E9B8D5-A786-204D-BC77-95F0F2C60153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9916B07-55B8-4E46-BC76-E30C74632703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A6FDDE-742C-B341-BB5B-3FAE2600E9B5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81B60B0-4E1D-2541-992C-4C8820EBBED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CB3519-48BD-0C4E-A32E-FCDDF57BF4C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BB8393-509A-C447-84F5-088CFB5861EF}"/>
              </a:ext>
            </a:extLst>
          </p:cNvPr>
          <p:cNvCxnSpPr>
            <a:cxnSpLocks/>
            <a:stCxn id="73" idx="3"/>
            <a:endCxn id="72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1942E69-48F7-9741-9F89-9FDCE1F6982D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B0967E-48EC-C845-B51D-8A74FDBE7F0E}"/>
              </a:ext>
            </a:extLst>
          </p:cNvPr>
          <p:cNvCxnSpPr>
            <a:cxnSpLocks/>
            <a:stCxn id="73" idx="7"/>
            <a:endCxn id="75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AA1A8F-E996-E046-96C2-8F327ABDA3F5}"/>
              </a:ext>
            </a:extLst>
          </p:cNvPr>
          <p:cNvCxnSpPr>
            <a:cxnSpLocks/>
            <a:stCxn id="75" idx="0"/>
            <a:endCxn id="83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1BD728F-82FB-0B43-9E7A-F5FE9DA368BE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0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8388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6522073" y="56231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EAC9D0-A364-564E-B0D7-81E5AAA5F0EC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5D936E-CB5A-D64A-B35D-315C1F50F94B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FBB308-E1E5-394C-94D0-A4870B9B8B84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3694EEC-3E4F-CF46-A285-CFA9EA18B5D2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51422E-E446-304C-9D36-D6CCDFBC60E4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3C7931-E69E-8944-B4EE-932CA1C7EEC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A8777EF-D06A-7449-92E0-752C7B114820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7E3901-FA68-8144-8D66-27A0750DA2C2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125417-CF63-F047-87C2-D91B285DE65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B6C5F-6675-2441-8079-D2EC7D1D4515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A729D2-ADE2-F948-8578-B4BC61D74752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6C74082-DF66-B547-B752-9E23F94AE1A5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F3EAD9-B420-3644-8B58-335F5F18B407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7D0EB5-3A86-674A-859F-4ECEEE6415F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FCB2EB-66BC-F142-8C3E-1E06382A7154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91082-9EE1-0943-86AF-9606853A7BD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71E49B-4C3B-5147-9E90-742EA16005B2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2F890A-A2B1-A243-B09D-E033A8BD9EBB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8062B2-1FEE-A74F-B689-2B31F3C2F368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95AC588-6832-A340-B4CD-768974E2E6C0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27F335-2F3C-3D4E-9DC9-6691494A9E78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4387C04-A2A4-D441-AC23-FEB106E50C21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1BD3DE-CBB2-F84C-9E95-4EA8777E216E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CCECB9-B50C-9F46-9F2F-C4B31429D826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3AB2FC9-FBD4-BA46-ADFB-879445D9DB44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137111-33CA-234A-AA88-B6211B35F944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F9B0E82-EC77-7945-B3AE-9CE9BCBD3445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C18751-119E-3B4C-8423-6DFB87D8BE01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35E4897-F200-2A4B-8C01-E51E80D751CA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7D6AD6-D63E-F04E-89F0-E27D0DE4273F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E3D8448-035A-2345-B2DF-27E10C5A0C6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C12762-6CD5-B741-8B3A-034743801007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CD9C96-385F-0247-A349-EDFB0520264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6B099E7-03B7-614F-A50D-F1E53D24E35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698CDC-BA39-034E-98A8-C893D64CDCE8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8616B9-E595-C64E-87C7-006056D55EE0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F33BE03-861C-F24E-83C1-B32E733B5C0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26F4CE-0334-F047-B5F8-B87D495AB85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F6FAB0-03D3-B346-A0A3-E7A211BC2094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5ABFBA-A72A-3547-B7D3-9F00B1421B89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AABD836-4BA6-3449-8834-E95B4E2C5564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BDDF48-8633-484E-85A8-2ECAB35CA43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D5AB57-C050-C046-B308-4119A3B3309F}"/>
              </a:ext>
            </a:extLst>
          </p:cNvPr>
          <p:cNvCxnSpPr>
            <a:cxnSpLocks/>
            <a:stCxn id="76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A860B28-3383-1142-9CE2-3B399CB6AFAC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D77BB1-4101-1F40-B525-5391B9C26D5E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089730-6591-164D-ABDA-430DC17E3830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</p:spTree>
    <p:extLst>
      <p:ext uri="{BB962C8B-B14F-4D97-AF65-F5344CB8AC3E}">
        <p14:creationId xmlns:p14="http://schemas.microsoft.com/office/powerpoint/2010/main" val="3960659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846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5C6A34C6-8AEB-2A45-A844-3870DA2C23A2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D56754-99DD-B242-A0EB-1AB7F6D2953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5FDAD7-6A0A-E443-8BBD-C44F7B70345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2ACEAC-E522-9F4E-B871-1A79581E3E14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7256DBB-0CDE-DA44-B5ED-C453A48B1E49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025F6F-C4D5-2E42-95B0-50CEB8E35796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1A3ABC-38E5-9A49-BB3C-B95B94649593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ACFF3D1-395F-8840-8C0E-C25E8829D3D8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67FAD1-DDD1-8F4B-972C-6D9315CE6DFC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0CF34A-8989-774E-AC03-425270118E9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965D08-DDEB-3343-8084-067BB0E26D10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F96EABE-00DC-7E47-9480-DC60E2B9CAB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0DCEB3-9C1F-B844-8C4A-4D296C41DB60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E730C69-A3F6-E94B-8705-12BAEDAB21A1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F54F47-54A0-D149-BE2D-D2F48DB88FB6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C4BFB6-BF0C-A440-9869-78F7166074E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A0F4DE-850E-0D42-B048-6388F6140934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34FACF-8B80-2543-8C0F-3D3476AB2BB3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6432E7-B25F-9145-9665-BF1A75EB51E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05EB6AD-EEB3-BA43-8DCE-5F029CFCF323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CE320D-0C73-1747-9D7E-F2442D8C0F3C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4DBF09C-52B4-CA4C-A537-6CAE72624109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BCBCE8-E5A0-5745-BEDE-FA742062FC1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1A7574-E970-8F49-B564-6CFA2A1ED7FF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CB9BDB9-4DF2-0343-BEB1-2A30266E6A26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752039-810B-7247-B5A8-5F3B8AEC4C3A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EB860CB-402D-EC44-BAFA-9CE23D4EDBE3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37F8A2-0B1C-4B41-8E81-2DB4E6BBDF69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85B10F-9AE6-0347-8A8F-9F948B9F5F2E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9EDE77-585A-A543-A7AE-FC7189916E88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7EA707-19F8-5A42-B716-9E933552A26F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8060F9C-C288-7C45-9971-FAE01C52F774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9C33C5-2162-1641-BE77-B7E6B97F435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A664AD3-F90C-334A-8DCD-8E81D3933112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26D21-385F-D843-B3EF-7DC59B5FEA0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D08C07-3A47-304E-A213-5149BDFDD674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1FEAFF9-AB3F-D944-85F5-BB71B9C7D288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52A8354-6AEB-2248-9688-3C8300FC5191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DAB830-4883-BD4E-A2F5-A85B4CDB3150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9AD64E-B8F8-B942-923E-106A1032FFED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80B7C7D-101F-B642-AFD7-B3B54788FD38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A79058-9663-DF4A-A095-A11FA9D7B95D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F74CC8-258C-6E49-B12F-DC82DAEEE241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6C8EBCB-5AA9-524C-84D6-0E1234008A79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2D0EBA-262D-3743-80BA-599AE4BC50A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122361-23BD-1F49-BA07-ECFB673C5242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9ED894-91A1-D74A-9CE4-9C85D217EE03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ECBAA3-725B-3A4A-BE10-950118E1D336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2E3A24A-7931-5043-AE47-D0DD40EAFF76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02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46556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6" name="Left Arrow 35">
            <a:extLst>
              <a:ext uri="{FF2B5EF4-FFF2-40B4-BE49-F238E27FC236}">
                <a16:creationId xmlns:a16="http://schemas.microsoft.com/office/drawing/2014/main" id="{84510AC2-791E-7B4C-A1FA-ED3F895001BE}"/>
              </a:ext>
            </a:extLst>
          </p:cNvPr>
          <p:cNvSpPr/>
          <p:nvPr/>
        </p:nvSpPr>
        <p:spPr>
          <a:xfrm rot="3325697">
            <a:off x="5594118" y="559021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37753D-7595-F64D-9C23-7189A948145E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27CE01-38D8-A645-8982-A673B0F7215F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77629D-C931-EA46-8C10-BA6AAC19E538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1C41044-C1A8-6544-AA23-99988176D47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C24B4D-06CB-344C-98FF-37430DD6ED29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9A96AC-0A1E-A149-A2FE-087D559BA682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9F264A-E87B-684D-A723-8D45851FC155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733A4D-C626-EA4B-88CD-B1BFA4A565F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9D5028-80A3-B74C-B2D7-7AF3BAA5D94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96B844-34EA-E54A-AF26-B98CC7B2ECF1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943CC9-DFB8-174A-A181-E775D36D136C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C730675-00FF-9742-B69D-99212C9B5019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9771BA-D43E-0841-9D1D-33E7089D2DA9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E99AB34-261C-5944-A043-47B9D7BCA7B5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50A8E4-29D7-D449-B6E3-90EBD4D1372A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9E3301-AF42-014D-AE21-F33C8EB9741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BF0691-CA03-7640-B351-5B3974BB5D69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9D8A5F-948D-7F4E-A8E1-578CD8CA7AB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824F90-2E9F-094C-A31F-0594EA51E748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1B5B8B-DD5C-324A-885C-1E724C9B376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8703DA-7FD4-0349-8A09-F6A880FA8068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E82C323-E8BA-CD4F-9F8C-1D985FEBD9B4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B0A716-46A6-7444-91F6-F7BD41CB0767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93714A-DB51-D54B-A650-BBD2D5FC9FA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6E6633B-AF70-E345-8C8D-B01799A8C092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130664-4BD1-5F43-B059-015AD6C9E624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50AFE8B-3918-1147-98B7-C2BC5371026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263603-430F-C141-82C3-030B0B862D8E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3814BCD-2447-AA42-81FD-11AAA2F0782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113C44-B4DA-C648-8545-BCB3A9F4E073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60778CE-AAAE-8F41-9432-2CA3618C82A6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4AB3B1-F6FA-D44F-A55E-0C31960C8E9A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E7C3BA-B15B-B74F-89D5-57470626E3E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09C5216-8C34-6846-B6BB-068EF18B50E1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F84623-64D8-8C4F-B466-2BD71B51C570}"/>
              </a:ext>
            </a:extLst>
          </p:cNvPr>
          <p:cNvCxnSpPr>
            <a:cxnSpLocks/>
            <a:stCxn id="70" idx="1"/>
            <a:endCxn id="68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BF9ADB-AE64-7341-8984-5C5D7E28020E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BCCABE4-F359-AA42-8782-F04FADDBCA61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9392EB5-F0F0-B84E-B39F-466AD8A66A84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55566EA-4A7D-8840-8109-0BB2D22B6AFF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E68578-AB47-E143-8C0D-71C7F3974C2F}"/>
              </a:ext>
            </a:extLst>
          </p:cNvPr>
          <p:cNvCxnSpPr>
            <a:cxnSpLocks/>
            <a:stCxn id="75" idx="3"/>
            <a:endCxn id="74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CFE745F-3FCB-0145-8CF7-15C5F7EA6C55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8271A8-80E4-0840-BB54-BD109C1679FB}"/>
              </a:ext>
            </a:extLst>
          </p:cNvPr>
          <p:cNvCxnSpPr>
            <a:cxnSpLocks/>
            <a:stCxn id="75" idx="7"/>
            <a:endCxn id="77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29A8A5-AEDB-0F42-8BA1-6B172393AFE9}"/>
              </a:ext>
            </a:extLst>
          </p:cNvPr>
          <p:cNvCxnSpPr>
            <a:cxnSpLocks/>
            <a:stCxn id="77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38409A4-C3AC-D742-B46A-2B0CEAA2F572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6BD4CB-1265-BA4E-98C6-8A57FF6A71CE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41DDCE-6B78-7D42-9F97-359271AB1627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2BF3BB-6560-CB4B-8F58-6FD920DDDC99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33367-7C51-7D46-A8E6-B00CA9E9741B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03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8992" y="360303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7692C7-635C-5449-B190-31BE56A974F1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655481-325F-824D-869D-5482191E1DD2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249752-A8B1-6D41-9550-489A65A5A5C1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C2F62E-D059-2A4A-8261-A187D483BEA4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6F70E4-836A-FD45-9FAA-07209DCBDD43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E9F34-27CA-D842-816B-B9E24C68A258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81FDE06-39D6-C442-948F-16F85FB368D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331487-678C-204B-9B61-9210D101F81B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4958C5-B708-4143-A44B-70287DB8609E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070A6C-C85C-0143-BB0F-646B03DBA226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430FFE-78AC-7F41-831F-5654955899B7}"/>
              </a:ext>
            </a:extLst>
          </p:cNvPr>
          <p:cNvCxnSpPr>
            <a:cxnSpLocks/>
            <a:stCxn id="44" idx="2"/>
            <a:endCxn id="45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85BEC08-AB15-9048-8780-5467620A3C78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48F997-1AEF-ED4B-AB95-4E71F87A198D}"/>
              </a:ext>
            </a:extLst>
          </p:cNvPr>
          <p:cNvCxnSpPr>
            <a:cxnSpLocks/>
            <a:stCxn id="48" idx="3"/>
            <a:endCxn id="44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C7F4EA2-59BF-E543-8C05-E3BA0692A6FF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7183F-1328-3944-885F-4870AC2CE242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C209F2-0325-5E4E-8581-80653C28DBB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D5E066-9DA2-9B46-85E0-7430DB444488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060411-11C0-D144-BD2D-4AC666B45AB1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D22558-E29D-5842-BD54-BC39C7013D11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325862-16C9-9846-956C-B47997F17BB2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09A241-AD1A-0641-8C3C-3546887BEE70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013525-EBA3-4F48-B948-3E8B2E0F2A3E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F609D1-A0C3-854C-A69B-8DD0BE9829CC}"/>
              </a:ext>
            </a:extLst>
          </p:cNvPr>
          <p:cNvCxnSpPr>
            <a:cxnSpLocks/>
            <a:stCxn id="58" idx="2"/>
            <a:endCxn id="56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6FF1CA-2DD5-684A-A6B4-958801425B2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4B48D0-1501-3E4A-A831-69A9BCE812BB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765C1C-9485-084E-BB57-C6BC56DAB31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5016FD2-EF06-714D-83B5-88D0105A3637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939605-ACA2-8B45-8FD5-C814279F1A57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6861476-D864-544B-9377-FE244E59A1D9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F7E811-F294-AA48-B1C5-3DE98139A5BB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0D71B9-4871-0644-BDED-0F68915CE8CB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52B76F8-FED2-5B4F-B2B4-52DF5A1666C6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E68612-7770-484B-AC4C-A8AF79CE481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43E3806-2F0B-DF49-8BB3-923C9188BA5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879FC8-4A94-C84C-89BB-2FE9DD3B4B61}"/>
              </a:ext>
            </a:extLst>
          </p:cNvPr>
          <p:cNvCxnSpPr>
            <a:cxnSpLocks/>
            <a:stCxn id="70" idx="1"/>
            <a:endCxn id="68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35EB49-93D8-8D49-A1A6-B301715A0883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0750C62-C6AE-6046-9A1C-3D781537F283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0832E1F-D76A-E244-9AA0-D687586EDB5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881414-14AE-BB48-A4B1-F7088B8CAD7A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5DF839-B5CC-0C46-B176-3E78FDE2F191}"/>
              </a:ext>
            </a:extLst>
          </p:cNvPr>
          <p:cNvCxnSpPr>
            <a:cxnSpLocks/>
            <a:stCxn id="75" idx="3"/>
            <a:endCxn id="74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DD47C78-DBA3-3B45-A400-6A6074E14B72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3C40D6-DC90-4B4E-9FFC-ED82D8CA61CC}"/>
              </a:ext>
            </a:extLst>
          </p:cNvPr>
          <p:cNvCxnSpPr>
            <a:cxnSpLocks/>
            <a:stCxn id="75" idx="7"/>
            <a:endCxn id="77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BB7ED9-9303-C741-B501-612D3E72DD13}"/>
              </a:ext>
            </a:extLst>
          </p:cNvPr>
          <p:cNvCxnSpPr>
            <a:cxnSpLocks/>
            <a:stCxn id="77" idx="0"/>
            <a:endCxn id="80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42DDAD4-AB63-F24F-8BCF-14846E619D28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AE153E-4B25-F54C-A420-5BFA4D1D4D68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747EC2-9A38-DB4B-A02F-0F635CE34541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93A243-6502-C54D-8A70-7270CB151434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A483B2-BD2E-F54C-8814-01751F2D5CBF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8F689AA-CD6A-F440-8EF7-52E3B50E8DA2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F569D7-4D68-5A4A-AC01-1EDD58518223}"/>
              </a:ext>
            </a:extLst>
          </p:cNvPr>
          <p:cNvCxnSpPr>
            <a:cxnSpLocks/>
            <a:stCxn id="85" idx="0"/>
            <a:endCxn id="83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341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/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833" y="3861770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0B4D7C-C82A-B04D-BA0A-DA44BB8098DF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14C79E-4E04-DB4A-8560-57A94AE1130E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097463-91DA-D840-AB28-88B7C7E2014D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52E4E2D-08E0-A649-88BB-759A13B7F2FE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0AB7F5-ED19-EC40-ABF6-BF3997314D1B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0FA8D-8E83-D946-B197-FA4E489E5DF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A17E00-7AE7-0F47-8145-1C65AAEA6B82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5B0478-7A58-C34E-A853-06AD0337821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31CF67-B8F0-8447-B376-F435D173C26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50378B-48E1-D744-A99D-127931384C19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B70F7C-3467-2741-AE44-1E264B678888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BC7A89E-58CE-C04C-BE60-59CEF2996553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A22AB2-86F9-6C41-AD0C-F90F3B725658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765FBE9-414F-B449-B8D5-B66865A1E1D2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2A1527-5910-D246-B8ED-65C4263DA4C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B0586B-1154-2144-97AC-B0C5CE5BF2CD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A1B996-1393-FE4A-A9A4-367EC9F10B2D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4DC70A-E4F6-BD45-B924-8DA9E5462C65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30E9EF-37F5-0442-9033-2602A4618C5F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E9BD494-E2D5-A947-AE3D-B4BD9F3DACFC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BABEAB-A71D-B543-BFFB-E0B4EA5FFE79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AEDF438-691A-D04B-A51D-5673BD1D572F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7FDFD8-64B6-4E43-A8F1-50587F92F668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7CC722-D764-584D-AF5E-0E8261E6D956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882434E-24F6-9042-B722-F0ABC7BE47C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2F4A2C-2413-1641-96E9-BB9C36C7BBF6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F4EF388-45CD-B84F-9480-0171EA251423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BE4B46-9080-F745-AE47-95673DE9C9EC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F3EA219-A547-344C-A090-48F62094809E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DF98AE-933B-D54A-B457-126D0324FACC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578986F-51B3-7349-B2B5-ADBAC4317225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B06A5A-24AB-604A-BD3C-238B3C192359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992B75-536E-FE4B-A2ED-E97476B9ADF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6B718CF-346F-5147-A756-E2C8AFE3EFC6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C0C1C-1EE3-484C-9212-65F21CCADC21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AFACDB-5C21-D448-B092-21B5377D0D72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7DD3B49-B931-A54D-9083-00D7D07C3AE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DC7D18-146F-144D-9EAB-7C6D98052DCB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10DCDC2-4C39-1F49-9D80-BB3E0DC8B263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682DDE-74DF-684B-AF44-FB8F3E16A96A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C3052A4-A614-464D-A50D-DE80B308F08A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047948-ABD2-FD42-8F3E-8552289F08BA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F48EA6-7BAA-4C44-B303-AB88B9068C72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05E8E3B-3826-5D42-9468-3EE560214249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F59C44-C990-BE43-9C04-50CF147027B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042539-DE73-5448-93A4-774E725BDB26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1DA15C-DCEA-5A4E-A3E1-40295647A090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45AAD4-EA29-BD42-A541-0ECDF1C2689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AE7A944-ED0F-064F-90FC-96C381CEE839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43FCE9-D089-CD46-955A-49E5B33DCCD5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361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45541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35" name="Left Arrow 34">
            <a:extLst>
              <a:ext uri="{FF2B5EF4-FFF2-40B4-BE49-F238E27FC236}">
                <a16:creationId xmlns:a16="http://schemas.microsoft.com/office/drawing/2014/main" id="{470F6C2E-3F2B-434C-9215-5701AA31B3E6}"/>
              </a:ext>
            </a:extLst>
          </p:cNvPr>
          <p:cNvSpPr/>
          <p:nvPr/>
        </p:nvSpPr>
        <p:spPr>
          <a:xfrm>
            <a:off x="5713833" y="411096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23ADD8-2352-F040-A246-B05AC916CFC2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E60819-C58F-714A-B587-9A4057575130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F6027-8B79-544C-8022-AB307BF9660D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D0A0A6-B238-4F45-86CA-B7AAB7823A2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9E74AB-42AC-144E-8E78-3A1450426A22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F0875D-845A-CA46-A1EC-EB3B07D3EB5B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44D9C86-3BD9-D64A-9C59-2CB6E769F874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252B73-2C71-CE43-87EA-8590BD2BA68A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22AFE8-9B43-2441-9A7B-B6A6B7D1C605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3BA9E-F4CA-0D43-9779-F718138E825E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0D2317-5408-EB47-9545-96E0C0F1A8BB}"/>
              </a:ext>
            </a:extLst>
          </p:cNvPr>
          <p:cNvCxnSpPr>
            <a:cxnSpLocks/>
            <a:stCxn id="43" idx="2"/>
            <a:endCxn id="44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886EA18-58D4-4041-9DF3-8ECA1371B67E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F1768A-4981-3F4D-A5AC-414FAA17FD22}"/>
              </a:ext>
            </a:extLst>
          </p:cNvPr>
          <p:cNvCxnSpPr>
            <a:cxnSpLocks/>
            <a:stCxn id="47" idx="3"/>
            <a:endCxn id="43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7820BF4-217C-7A41-B122-868A92BFF06B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8312F1-E5C4-DD48-A907-77BE4E551980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5C0719-D369-6144-A981-7A7E4F82E80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C5060A-E25C-E44A-9E96-9D2B1C4DE091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807901-88BF-1B41-A71B-2AD2F5310CA9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C1DD3-BC26-B442-B684-2C717A7B7E7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F2EE40E-3917-554B-B7EC-B45AD72685FA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391229-7021-6646-AB0D-77AC6992DF7A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F01F26-E75E-3148-89B1-DE714841E4CE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FB2AD-7247-D547-8784-B2FF14F61C94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682B28-9B85-5D44-8D3D-2EAAA984CAFB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BBFD1BC-3304-A543-92CC-AE797B31D313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DEA70F-F4F6-8C47-8ACB-41463D18543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4B0880A-516A-8045-B15D-1F149A5512AC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50636-8A25-C347-86C4-0F8F26E398B0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69B61CB-41B8-B446-A8D7-53F0107AEF64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13919E-339F-A342-9003-C644E1F4904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54F6F3-1716-A74A-9315-BC588C0450CB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0CCFC7-A6EC-0745-9528-1CA85A6BD303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036AB9-BEF8-0A46-BBBF-F88E1059578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131CC6A-F433-1945-9FC9-CEF498A7920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075FD1-7D50-5046-B714-07E9942DBD14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5E37A6-D497-324A-AA4B-B6D2F5777B24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F0D0278-84C5-D44B-96AA-17051B44D55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BE5584-B76A-3043-AA16-1A0A98F0E2E9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55EE17-EE82-B048-AB09-1153190A7CDF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432039-8EBE-8D44-8D3C-4220149A6E57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26F4EED-0E35-6C48-BB44-58D52B8B6D99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5F03CC-B555-7549-9534-647E88B4449A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53BC83-80EF-4844-B0A3-36155BF04A0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ECE62F6-CEF8-8243-988B-91F6C5CEBBE7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CD55D4-40F7-8142-8E44-B62B5E0E9D6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E8886F8-B1CC-AA4C-AC4A-81B392EC9964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891A0DD-0A5E-8141-BA48-82139301766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4AE70E-37BF-004B-ACA8-54CED8EE3542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871B5E2-B403-2D47-949C-7010254B005D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1E6E0C-E2E6-804E-8977-5EF281A69523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5F5CBF4-49A3-FB49-AAEA-64C39B7D9EDB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113C31-04B7-9742-8574-9F4832D30329}"/>
              </a:ext>
            </a:extLst>
          </p:cNvPr>
          <p:cNvCxnSpPr>
            <a:cxnSpLocks/>
            <a:stCxn id="88" idx="2"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2D537DC-1C7B-DB49-A046-12B0B8338271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3CCFA9-4604-8647-A986-096CE25DFA9C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6D34D-27DB-9E4A-BBA5-F0C877246DB5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826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1518"/>
            <a:ext cx="5475507" cy="858120"/>
          </a:xfrm>
        </p:spPr>
        <p:txBody>
          <a:bodyPr>
            <a:noAutofit/>
          </a:bodyPr>
          <a:lstStyle/>
          <a:p>
            <a:r>
              <a:rPr lang="en-US" sz="3200" dirty="0"/>
              <a:t>Recursion 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3BD2-EB40-6340-8805-DAAD01F0F081}"/>
              </a:ext>
            </a:extLst>
          </p:cNvPr>
          <p:cNvSpPr txBox="1"/>
          <p:nvPr/>
        </p:nvSpPr>
        <p:spPr>
          <a:xfrm>
            <a:off x="4234436" y="3503021"/>
            <a:ext cx="28786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fib(n):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n == 1:	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/>
              <a:t>1</a:t>
            </a:r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n == 0: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0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fib(n-1) + fib(n-2)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(fib(4))	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DA9F9-AD5C-B64A-8F27-A6357F854B1E}"/>
              </a:ext>
            </a:extLst>
          </p:cNvPr>
          <p:cNvSpPr/>
          <p:nvPr/>
        </p:nvSpPr>
        <p:spPr>
          <a:xfrm>
            <a:off x="3732249" y="247442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40DE5-F349-EC41-A0AB-992B0180C7AD}"/>
              </a:ext>
            </a:extLst>
          </p:cNvPr>
          <p:cNvSpPr/>
          <p:nvPr/>
        </p:nvSpPr>
        <p:spPr>
          <a:xfrm>
            <a:off x="2187883" y="102603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1BEBC-D318-AC4D-92D5-22DF02643D5B}"/>
              </a:ext>
            </a:extLst>
          </p:cNvPr>
          <p:cNvSpPr/>
          <p:nvPr/>
        </p:nvSpPr>
        <p:spPr>
          <a:xfrm>
            <a:off x="5135056" y="94955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DCC6-FFB7-B542-8077-F9CAF0CD93CD}"/>
              </a:ext>
            </a:extLst>
          </p:cNvPr>
          <p:cNvSpPr/>
          <p:nvPr/>
        </p:nvSpPr>
        <p:spPr>
          <a:xfrm>
            <a:off x="782519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85B0D-D4E3-0A46-A3CD-10762FD86477}"/>
              </a:ext>
            </a:extLst>
          </p:cNvPr>
          <p:cNvSpPr/>
          <p:nvPr/>
        </p:nvSpPr>
        <p:spPr>
          <a:xfrm>
            <a:off x="4642488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0B857B-7A5A-024D-B5D4-0CEB9E77E6B6}"/>
              </a:ext>
            </a:extLst>
          </p:cNvPr>
          <p:cNvSpPr/>
          <p:nvPr/>
        </p:nvSpPr>
        <p:spPr>
          <a:xfrm>
            <a:off x="2102241" y="378170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16E80-3FBD-0D44-A61E-8020571A9429}"/>
              </a:ext>
            </a:extLst>
          </p:cNvPr>
          <p:cNvSpPr/>
          <p:nvPr/>
        </p:nvSpPr>
        <p:spPr>
          <a:xfrm>
            <a:off x="6025451" y="2787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DE13C-011D-534B-9360-EC59C027C0A0}"/>
              </a:ext>
            </a:extLst>
          </p:cNvPr>
          <p:cNvSpPr/>
          <p:nvPr/>
        </p:nvSpPr>
        <p:spPr>
          <a:xfrm>
            <a:off x="1214497" y="206983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9635-6CEB-494B-A7EB-10BCBC536FB4}"/>
              </a:ext>
            </a:extLst>
          </p:cNvPr>
          <p:cNvSpPr/>
          <p:nvPr/>
        </p:nvSpPr>
        <p:spPr>
          <a:xfrm>
            <a:off x="2959233" y="203955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3A3251-D327-CB40-B02B-B7EA9BEEAA10}"/>
              </a:ext>
            </a:extLst>
          </p:cNvPr>
          <p:cNvSpPr/>
          <p:nvPr/>
        </p:nvSpPr>
        <p:spPr>
          <a:xfrm>
            <a:off x="4416685" y="2037405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982B6-E7A4-4846-81A0-02F79077C41E}"/>
              </a:ext>
            </a:extLst>
          </p:cNvPr>
          <p:cNvSpPr/>
          <p:nvPr/>
        </p:nvSpPr>
        <p:spPr>
          <a:xfrm>
            <a:off x="5799648" y="202346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7C88-D393-CD47-B0C1-E1E0E1CBB579}"/>
              </a:ext>
            </a:extLst>
          </p:cNvPr>
          <p:cNvSpPr/>
          <p:nvPr/>
        </p:nvSpPr>
        <p:spPr>
          <a:xfrm>
            <a:off x="559386" y="302220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E7A27-FF19-104F-9D9F-059F382AC83E}"/>
              </a:ext>
            </a:extLst>
          </p:cNvPr>
          <p:cNvSpPr/>
          <p:nvPr/>
        </p:nvSpPr>
        <p:spPr>
          <a:xfrm>
            <a:off x="1876438" y="30304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6E480E-B447-674B-AE94-27DE060D641C}"/>
              </a:ext>
            </a:extLst>
          </p:cNvPr>
          <p:cNvSpPr/>
          <p:nvPr/>
        </p:nvSpPr>
        <p:spPr>
          <a:xfrm>
            <a:off x="3185036" y="278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E9421-3944-0E41-A5D2-4A577644A6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017302" y="693180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EB0AE-54A3-CE40-BE8E-A8CE6FA446B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562862" y="693180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052B5-FCF2-014B-B521-D7A756C36F8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1700359" y="147177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B64EE-58D3-BB41-8A49-B440E7F5245E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17302" y="1471770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EEFAE-C764-7143-AAFC-BA8AB8BE5A5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902547" y="1395294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7CA50-0510-AF44-A22E-9B1DB381526F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5964474" y="1395294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5BFD7-C000-0F46-81F1-7DAD580048B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1045248" y="2515568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71E4C-526B-8B4A-A89F-683F53310BEB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2043915" y="2515568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2B5-C0AA-9445-B5E3-7E786AB52AF6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445095" y="2561771"/>
            <a:ext cx="0" cy="221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C1F70-C613-EF47-BA90-6464D885FC6A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4902547" y="2559619"/>
            <a:ext cx="0" cy="223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14A968-3EE9-204B-A0A6-1535A6EF5B9C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6285510" y="2545680"/>
            <a:ext cx="0" cy="242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E48B2-5005-0A4C-8CFF-B3D8E823DF46}"/>
              </a:ext>
            </a:extLst>
          </p:cNvPr>
          <p:cNvCxnSpPr>
            <a:cxnSpLocks/>
            <a:stCxn id="12" idx="0"/>
            <a:endCxn id="19" idx="4"/>
          </p:cNvCxnSpPr>
          <p:nvPr/>
        </p:nvCxnSpPr>
        <p:spPr>
          <a:xfrm flipV="1">
            <a:off x="2362300" y="3552656"/>
            <a:ext cx="0" cy="229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6A152-1429-8340-BD96-3AB2905B064D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042578" y="3544415"/>
            <a:ext cx="2670" cy="23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C91C1D31-F512-1643-9C3B-C8873D6D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3843"/>
              </p:ext>
            </p:extLst>
          </p:nvPr>
        </p:nvGraphicFramePr>
        <p:xfrm>
          <a:off x="8259239" y="1709380"/>
          <a:ext cx="1947055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055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 + fib(2)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 + fib(4)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0C68C0A9-FB5C-FB41-B0F6-9A4C05B97EA1}"/>
              </a:ext>
            </a:extLst>
          </p:cNvPr>
          <p:cNvSpPr/>
          <p:nvPr/>
        </p:nvSpPr>
        <p:spPr>
          <a:xfrm rot="3325697">
            <a:off x="6522073" y="56231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6B4876-5BAF-EF4E-B4D1-D66B58B2EF4E}"/>
              </a:ext>
            </a:extLst>
          </p:cNvPr>
          <p:cNvSpPr/>
          <p:nvPr/>
        </p:nvSpPr>
        <p:spPr>
          <a:xfrm>
            <a:off x="3636652" y="1596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D8ECEE-8C6F-544F-9F69-3AA820DC36F3}"/>
              </a:ext>
            </a:extLst>
          </p:cNvPr>
          <p:cNvSpPr/>
          <p:nvPr/>
        </p:nvSpPr>
        <p:spPr>
          <a:xfrm>
            <a:off x="2181648" y="884524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DED81E-B604-9447-9FD6-E2C3E29C7D95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2259697" y="205344"/>
            <a:ext cx="1376955" cy="6925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908DE06-4DFD-214B-851C-D41F3E45A3AD}"/>
              </a:ext>
            </a:extLst>
          </p:cNvPr>
          <p:cNvSpPr/>
          <p:nvPr/>
        </p:nvSpPr>
        <p:spPr>
          <a:xfrm>
            <a:off x="818967" y="2233480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C5C597-FF7C-1D45-BFFE-CE4BDD2C921F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97016" y="962573"/>
            <a:ext cx="1298023" cy="12842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BF66F0-EDB8-9F47-AB04-EA482D93409F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268232" y="2311529"/>
            <a:ext cx="564126" cy="9067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528C26-5477-4B4F-9F52-AC622E06F95B}"/>
              </a:ext>
            </a:extLst>
          </p:cNvPr>
          <p:cNvSpPr/>
          <p:nvPr/>
        </p:nvSpPr>
        <p:spPr>
          <a:xfrm>
            <a:off x="222512" y="321827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D46072-FF41-B247-95A1-CA039B63AA61}"/>
              </a:ext>
            </a:extLst>
          </p:cNvPr>
          <p:cNvSpPr/>
          <p:nvPr/>
        </p:nvSpPr>
        <p:spPr>
          <a:xfrm>
            <a:off x="974076" y="441113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93EEF5-C0EF-F24B-A270-3A1872B25C71}"/>
              </a:ext>
            </a:extLst>
          </p:cNvPr>
          <p:cNvSpPr/>
          <p:nvPr/>
        </p:nvSpPr>
        <p:spPr>
          <a:xfrm>
            <a:off x="499338" y="4188572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1D16C3-5E3F-8346-AB56-E118873F34A1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268232" y="3309716"/>
            <a:ext cx="244497" cy="8922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AFADA-856E-9C45-8FA5-F9F4CF1C2862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77387" y="4266621"/>
            <a:ext cx="396689" cy="1902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37583FB-5FD4-EC4E-8828-8696A3FDCBD2}"/>
              </a:ext>
            </a:extLst>
          </p:cNvPr>
          <p:cNvSpPr/>
          <p:nvPr/>
        </p:nvSpPr>
        <p:spPr>
          <a:xfrm>
            <a:off x="1391894" y="423455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DE77A7-139E-5B44-9438-F881C9F0EEFB}"/>
              </a:ext>
            </a:extLst>
          </p:cNvPr>
          <p:cNvCxnSpPr>
            <a:cxnSpLocks/>
            <a:stCxn id="47" idx="3"/>
            <a:endCxn id="42" idx="6"/>
          </p:cNvCxnSpPr>
          <p:nvPr/>
        </p:nvCxnSpPr>
        <p:spPr>
          <a:xfrm flipH="1">
            <a:off x="1065516" y="4312605"/>
            <a:ext cx="339769" cy="144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61C39B7-D34F-C743-81D0-F3AE625CBDAE}"/>
              </a:ext>
            </a:extLst>
          </p:cNvPr>
          <p:cNvSpPr/>
          <p:nvPr/>
        </p:nvSpPr>
        <p:spPr>
          <a:xfrm>
            <a:off x="1568449" y="321827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B00AB8-4554-0A42-945E-7420BDF8BB1E}"/>
              </a:ext>
            </a:extLst>
          </p:cNvPr>
          <p:cNvCxnSpPr>
            <a:cxnSpLocks/>
            <a:stCxn id="49" idx="4"/>
            <a:endCxn id="47" idx="7"/>
          </p:cNvCxnSpPr>
          <p:nvPr/>
        </p:nvCxnSpPr>
        <p:spPr>
          <a:xfrm flipH="1">
            <a:off x="1469943" y="3309716"/>
            <a:ext cx="143843" cy="9382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000627-5EF1-A842-A135-88D2792B8E7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08834" y="2882376"/>
            <a:ext cx="104952" cy="3359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9248C6-BB32-D04B-AA05-DD345EA1D0C8}"/>
              </a:ext>
            </a:extLst>
          </p:cNvPr>
          <p:cNvSpPr txBox="1"/>
          <p:nvPr/>
        </p:nvSpPr>
        <p:spPr>
          <a:xfrm>
            <a:off x="1432623" y="257459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510763-74E7-8D49-80A0-55ECB9792967}"/>
              </a:ext>
            </a:extLst>
          </p:cNvPr>
          <p:cNvSpPr/>
          <p:nvPr/>
        </p:nvSpPr>
        <p:spPr>
          <a:xfrm>
            <a:off x="1750987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F2B487-B426-2F42-8DF9-2E0DFB50854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796324" y="2882376"/>
            <a:ext cx="104796" cy="3391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A6AF299-F628-D747-A94D-BC0D612CDBA8}"/>
              </a:ext>
            </a:extLst>
          </p:cNvPr>
          <p:cNvSpPr/>
          <p:nvPr/>
        </p:nvSpPr>
        <p:spPr>
          <a:xfrm>
            <a:off x="1878214" y="4234509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3087A2-4888-7D42-92C8-F51FB1F7A1F1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1796324" y="3312928"/>
            <a:ext cx="95281" cy="9349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D30B993-A858-9849-B055-5A21D2FE2005}"/>
              </a:ext>
            </a:extLst>
          </p:cNvPr>
          <p:cNvSpPr/>
          <p:nvPr/>
        </p:nvSpPr>
        <p:spPr>
          <a:xfrm>
            <a:off x="2291848" y="4411516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6E8C2A-4F66-3242-9A5B-76EBB0049007}"/>
              </a:ext>
            </a:extLst>
          </p:cNvPr>
          <p:cNvCxnSpPr>
            <a:cxnSpLocks/>
            <a:stCxn id="57" idx="2"/>
            <a:endCxn id="55" idx="5"/>
          </p:cNvCxnSpPr>
          <p:nvPr/>
        </p:nvCxnSpPr>
        <p:spPr>
          <a:xfrm flipH="1" flipV="1">
            <a:off x="1956263" y="4312558"/>
            <a:ext cx="335585" cy="1446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925D6A-2F32-6046-B90B-16D8012F7999}"/>
              </a:ext>
            </a:extLst>
          </p:cNvPr>
          <p:cNvCxnSpPr>
            <a:cxnSpLocks/>
            <a:stCxn id="60" idx="3"/>
            <a:endCxn id="57" idx="6"/>
          </p:cNvCxnSpPr>
          <p:nvPr/>
        </p:nvCxnSpPr>
        <p:spPr>
          <a:xfrm flipH="1">
            <a:off x="2383288" y="4312557"/>
            <a:ext cx="375584" cy="1446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1B1DDD1-0BB6-3E45-8E7B-1BA162DEE46C}"/>
              </a:ext>
            </a:extLst>
          </p:cNvPr>
          <p:cNvSpPr/>
          <p:nvPr/>
        </p:nvSpPr>
        <p:spPr>
          <a:xfrm>
            <a:off x="2745481" y="4234508"/>
            <a:ext cx="91440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90D5C3-B806-E242-9673-418F28E98F46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 flipH="1">
            <a:off x="2791201" y="3312928"/>
            <a:ext cx="149135" cy="9215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C9936F4-0E57-464D-8C6E-ACACA326FC09}"/>
              </a:ext>
            </a:extLst>
          </p:cNvPr>
          <p:cNvSpPr/>
          <p:nvPr/>
        </p:nvSpPr>
        <p:spPr>
          <a:xfrm>
            <a:off x="2894999" y="3221488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5B526-2003-414A-9D31-6C70DFDACACF}"/>
              </a:ext>
            </a:extLst>
          </p:cNvPr>
          <p:cNvCxnSpPr>
            <a:cxnSpLocks/>
            <a:stCxn id="62" idx="1"/>
            <a:endCxn id="64" idx="5"/>
          </p:cNvCxnSpPr>
          <p:nvPr/>
        </p:nvCxnSpPr>
        <p:spPr>
          <a:xfrm flipH="1" flipV="1">
            <a:off x="2487442" y="2713894"/>
            <a:ext cx="420836" cy="52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DCFDA9F-5FE3-C945-BF49-3F85185AC4F3}"/>
              </a:ext>
            </a:extLst>
          </p:cNvPr>
          <p:cNvSpPr/>
          <p:nvPr/>
        </p:nvSpPr>
        <p:spPr>
          <a:xfrm>
            <a:off x="2410048" y="2635845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689546-C72B-FC49-BCD8-7F78F8F8066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325575" y="1903675"/>
            <a:ext cx="129810" cy="73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DE0E48-9A93-8D4C-99FA-0E0E12718E22}"/>
              </a:ext>
            </a:extLst>
          </p:cNvPr>
          <p:cNvSpPr txBox="1"/>
          <p:nvPr/>
        </p:nvSpPr>
        <p:spPr>
          <a:xfrm>
            <a:off x="2368027" y="156881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828BA48-B055-024D-88CC-888695E15B8F}"/>
              </a:ext>
            </a:extLst>
          </p:cNvPr>
          <p:cNvSpPr/>
          <p:nvPr/>
        </p:nvSpPr>
        <p:spPr>
          <a:xfrm>
            <a:off x="2762483" y="2252791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7C172A-95BB-B341-B21A-8473CC85F242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807820" y="1917909"/>
            <a:ext cx="120998" cy="3348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F9B473D-6AEA-144C-B5B0-D6C3AB7760EA}"/>
              </a:ext>
            </a:extLst>
          </p:cNvPr>
          <p:cNvSpPr/>
          <p:nvPr/>
        </p:nvSpPr>
        <p:spPr>
          <a:xfrm>
            <a:off x="3058185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878478-0392-D249-9535-1977E4240CC9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2807820" y="2344231"/>
            <a:ext cx="263644" cy="7959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342E6F-22DC-B444-9448-F10FD4921EDE}"/>
              </a:ext>
            </a:extLst>
          </p:cNvPr>
          <p:cNvCxnSpPr>
            <a:cxnSpLocks/>
            <a:stCxn id="72" idx="2"/>
            <a:endCxn id="69" idx="5"/>
          </p:cNvCxnSpPr>
          <p:nvPr/>
        </p:nvCxnSpPr>
        <p:spPr>
          <a:xfrm flipH="1" flipV="1">
            <a:off x="3135579" y="3204885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F4343C-0B15-D245-AB7E-EA5AF62D3326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96A1C2-CDC2-C648-9210-86F859439BE0}"/>
              </a:ext>
            </a:extLst>
          </p:cNvPr>
          <p:cNvSpPr/>
          <p:nvPr/>
        </p:nvSpPr>
        <p:spPr>
          <a:xfrm>
            <a:off x="3394607" y="338328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4A6FE6-9376-C342-ADEE-5F38B1F2EF1D}"/>
              </a:ext>
            </a:extLst>
          </p:cNvPr>
          <p:cNvSpPr/>
          <p:nvPr/>
        </p:nvSpPr>
        <p:spPr>
          <a:xfrm>
            <a:off x="3754939" y="3126836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B971D8-5D34-DE43-96EC-E2723A0B6F1F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485280" y="3204885"/>
            <a:ext cx="28293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FC4E4C5-03B5-5E4F-9305-5DC14C26246F}"/>
              </a:ext>
            </a:extLst>
          </p:cNvPr>
          <p:cNvSpPr/>
          <p:nvPr/>
        </p:nvSpPr>
        <p:spPr>
          <a:xfrm>
            <a:off x="3990755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C89B53-BE22-A74C-A75D-46548D0D7386}"/>
              </a:ext>
            </a:extLst>
          </p:cNvPr>
          <p:cNvCxnSpPr>
            <a:cxnSpLocks/>
            <a:stCxn id="74" idx="7"/>
            <a:endCxn id="76" idx="4"/>
          </p:cNvCxnSpPr>
          <p:nvPr/>
        </p:nvCxnSpPr>
        <p:spPr>
          <a:xfrm flipV="1">
            <a:off x="3832333" y="2329477"/>
            <a:ext cx="203759" cy="8107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7B526E-042E-9C46-9D3A-5A83715F6830}"/>
              </a:ext>
            </a:extLst>
          </p:cNvPr>
          <p:cNvCxnSpPr>
            <a:cxnSpLocks/>
            <a:stCxn id="76" idx="0"/>
            <a:endCxn id="79" idx="5"/>
          </p:cNvCxnSpPr>
          <p:nvPr/>
        </p:nvCxnSpPr>
        <p:spPr>
          <a:xfrm flipH="1" flipV="1">
            <a:off x="3440751" y="1637051"/>
            <a:ext cx="595341" cy="6009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CEC7BB4-C23F-9D4D-A168-D4BF4EAECB4F}"/>
              </a:ext>
            </a:extLst>
          </p:cNvPr>
          <p:cNvSpPr/>
          <p:nvPr/>
        </p:nvSpPr>
        <p:spPr>
          <a:xfrm>
            <a:off x="3363357" y="1559002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075CCF-8541-6746-8F6A-C37BEDCEAF6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3408694" y="1137045"/>
            <a:ext cx="551659" cy="421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F884277-6C4B-0D4E-AB39-EA618C0F5B0A}"/>
              </a:ext>
            </a:extLst>
          </p:cNvPr>
          <p:cNvSpPr txBox="1"/>
          <p:nvPr/>
        </p:nvSpPr>
        <p:spPr>
          <a:xfrm>
            <a:off x="3950147" y="8095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 + 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19F7FD-31F9-AB46-9A19-29320AAE0805}"/>
              </a:ext>
            </a:extLst>
          </p:cNvPr>
          <p:cNvSpPr/>
          <p:nvPr/>
        </p:nvSpPr>
        <p:spPr>
          <a:xfrm>
            <a:off x="4736135" y="1501383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AEDBD5-4E08-BB4F-93F0-84078A98C6C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51745" y="1137045"/>
            <a:ext cx="429727" cy="36433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454042E-05CD-994D-80B0-CAC3205D0140}"/>
              </a:ext>
            </a:extLst>
          </p:cNvPr>
          <p:cNvSpPr/>
          <p:nvPr/>
        </p:nvSpPr>
        <p:spPr>
          <a:xfrm>
            <a:off x="4268816" y="2246799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8478C1-65DB-BF40-B00B-4B3826C51C83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4314153" y="1592823"/>
            <a:ext cx="467319" cy="65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4E8CD98-B23D-3B4D-82B6-DD7433E5C1D5}"/>
              </a:ext>
            </a:extLst>
          </p:cNvPr>
          <p:cNvSpPr/>
          <p:nvPr/>
        </p:nvSpPr>
        <p:spPr>
          <a:xfrm>
            <a:off x="4513994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AA6E19-E762-7849-8CA7-217E784C8F4D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4591388" y="3188339"/>
            <a:ext cx="259028" cy="2241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A1C7C3-571C-FD4B-ACF2-18F8D249CB19}"/>
              </a:ext>
            </a:extLst>
          </p:cNvPr>
          <p:cNvSpPr/>
          <p:nvPr/>
        </p:nvSpPr>
        <p:spPr>
          <a:xfrm>
            <a:off x="4850416" y="3366734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01E906-6E91-D142-9E5C-AB86D9A5AC92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4314153" y="2338239"/>
            <a:ext cx="213120" cy="785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5598909-0188-2040-B084-0FD9D32B301C}"/>
              </a:ext>
            </a:extLst>
          </p:cNvPr>
          <p:cNvSpPr/>
          <p:nvPr/>
        </p:nvSpPr>
        <p:spPr>
          <a:xfrm>
            <a:off x="5236181" y="3110290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0F3710-4DC7-D24A-97D9-FDE2E38FB028}"/>
              </a:ext>
            </a:extLst>
          </p:cNvPr>
          <p:cNvCxnSpPr>
            <a:cxnSpLocks/>
            <a:stCxn id="90" idx="3"/>
            <a:endCxn id="88" idx="5"/>
          </p:cNvCxnSpPr>
          <p:nvPr/>
        </p:nvCxnSpPr>
        <p:spPr>
          <a:xfrm flipH="1">
            <a:off x="4927810" y="3188339"/>
            <a:ext cx="321650" cy="256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FFDD59-B5BB-7146-9103-EDC9EEC6DC3B}"/>
              </a:ext>
            </a:extLst>
          </p:cNvPr>
          <p:cNvCxnSpPr>
            <a:cxnSpLocks/>
            <a:stCxn id="90" idx="0"/>
            <a:endCxn id="95" idx="4"/>
          </p:cNvCxnSpPr>
          <p:nvPr/>
        </p:nvCxnSpPr>
        <p:spPr>
          <a:xfrm flipV="1">
            <a:off x="5281518" y="2329477"/>
            <a:ext cx="209423" cy="780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2C2AD6B-EFA7-8248-B1A3-A146713AE251}"/>
              </a:ext>
            </a:extLst>
          </p:cNvPr>
          <p:cNvSpPr/>
          <p:nvPr/>
        </p:nvSpPr>
        <p:spPr>
          <a:xfrm>
            <a:off x="5445604" y="2238037"/>
            <a:ext cx="90673" cy="9144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6F3C4A-AFFD-8E48-AB97-1E932533A734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5398437" y="1827052"/>
            <a:ext cx="92504" cy="410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4C031BA-5AF7-9B4D-B4B9-356024579B01}"/>
              </a:ext>
            </a:extLst>
          </p:cNvPr>
          <p:cNvSpPr txBox="1"/>
          <p:nvPr/>
        </p:nvSpPr>
        <p:spPr>
          <a:xfrm>
            <a:off x="5376810" y="149851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+ </a:t>
            </a:r>
          </a:p>
        </p:txBody>
      </p:sp>
    </p:spTree>
    <p:extLst>
      <p:ext uri="{BB962C8B-B14F-4D97-AF65-F5344CB8AC3E}">
        <p14:creationId xmlns:p14="http://schemas.microsoft.com/office/powerpoint/2010/main" val="178230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7077</Words>
  <Application>Microsoft Macintosh PowerPoint</Application>
  <PresentationFormat>Widescreen</PresentationFormat>
  <Paragraphs>1136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Recursion</vt:lpstr>
      <vt:lpstr>What is Recursion?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- Factorial  Example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– Factorial</vt:lpstr>
      <vt:lpstr>Recursion - Fibonacci  Example</vt:lpstr>
      <vt:lpstr>Recursion – Fibonacci Sequence</vt:lpstr>
      <vt:lpstr>Recursion – Fibonacci Sequence</vt:lpstr>
      <vt:lpstr>Recursion – Fibonacci Sequence</vt:lpstr>
      <vt:lpstr>Recursion –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Recursion Fibonacci Sequence</vt:lpstr>
      <vt:lpstr>What is Recursion used for?</vt:lpstr>
      <vt:lpstr>Can anything done iteratively be done recursively?</vt:lpstr>
      <vt:lpstr>Exercise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Alexander Joslin</dc:creator>
  <cp:lastModifiedBy>Alexander Joslin</cp:lastModifiedBy>
  <cp:revision>9</cp:revision>
  <dcterms:created xsi:type="dcterms:W3CDTF">2021-09-24T21:04:10Z</dcterms:created>
  <dcterms:modified xsi:type="dcterms:W3CDTF">2021-12-11T16:59:54Z</dcterms:modified>
</cp:coreProperties>
</file>