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54"/>
  </p:normalViewPr>
  <p:slideViewPr>
    <p:cSldViewPr snapToGrid="0" snapToObjects="1">
      <p:cViewPr varScale="1">
        <p:scale>
          <a:sx n="102" d="100"/>
          <a:sy n="102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19156-2540-584A-95EF-C755E14055A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B7A99-A021-3042-9A54-609211376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difference between Internet and World Wide Web?</a:t>
            </a:r>
          </a:p>
          <a:p>
            <a:r>
              <a:rPr lang="en-US" dirty="0"/>
              <a:t>You can also transfer files through HTTP.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B7A99-A021-3042-9A54-6092113761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3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difference between Internet and World Wide Web?</a:t>
            </a:r>
          </a:p>
          <a:p>
            <a:r>
              <a:rPr lang="en-US" dirty="0"/>
              <a:t>You can also transfer files through HTTP.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B7A99-A021-3042-9A54-6092113761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7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difference between Internet and World Wide Web?</a:t>
            </a:r>
          </a:p>
          <a:p>
            <a:r>
              <a:rPr lang="en-US" dirty="0"/>
              <a:t>You can also transfer files through HTTP.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B7A99-A021-3042-9A54-6092113761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38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difference between Internet and World Wide Web?</a:t>
            </a:r>
          </a:p>
          <a:p>
            <a:r>
              <a:rPr lang="en-US" dirty="0"/>
              <a:t>You can also transfer files through HTTP.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B7A99-A021-3042-9A54-6092113761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76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difference between Internet and World Wide Web?</a:t>
            </a:r>
          </a:p>
          <a:p>
            <a:r>
              <a:rPr lang="en-US" dirty="0"/>
              <a:t>You can also transfer files through HTTP.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B7A99-A021-3042-9A54-6092113761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5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difference between Internet and World Wide Web?</a:t>
            </a:r>
          </a:p>
          <a:p>
            <a:r>
              <a:rPr lang="en-US" dirty="0"/>
              <a:t>You can also transfer files through HTTP.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B7A99-A021-3042-9A54-6092113761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4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58FD-1F16-F540-9F33-5CEF6618E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968AB-2CDC-514A-A3E7-15F06A13F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36A67-0918-6549-919A-E897A5AC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3921-5565-5F45-9175-AB6289943C8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F42FC-7180-4C4A-879F-5E360BEA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DEB79-2CE9-F74D-8707-01EF6858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8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8B3E-617C-114A-B743-3DEC332C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ED513-0A57-D141-AC46-5C73889D0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2D282-FB91-9947-90EF-7EC45EBC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3921-5565-5F45-9175-AB6289943C8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E669F-22FB-7A4D-AB45-CA01F929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6736-D16B-EF4B-B9A0-FD3BC03D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4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EA542-9FF3-C34D-B943-7F269D629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CF7BC-941C-3A44-B465-BA7FD8BD0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375AA-6C98-FD43-A323-E329BA53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3921-5565-5F45-9175-AB6289943C8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80934-6E44-3D46-937D-BC218D44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76C58-CCF1-5F49-9F12-6C6A788F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5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BB3A-D95E-084A-8A43-BE1BA16F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A7C83-29AD-CE45-BF38-65DF64BFE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6527A-1A0F-CC49-9C7D-E1C4FBA0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3921-5565-5F45-9175-AB6289943C8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D07B6-DDD2-0E48-84F7-6E2BD493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575D9-F77E-1B42-B5D7-B284F92F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8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E2D1-0380-AC43-A7ED-7C3CE0D2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01B90-249C-9443-A1A5-94FA8FE5F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73BBA-D9C2-F24F-AD2E-07D4A550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3921-5565-5F45-9175-AB6289943C8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6FB90-ECA4-BE4C-8D2D-E7259080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B7BC5-EE2E-9E42-A4EE-0A39EB0E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3022-28BF-3D46-B1A7-548F2577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627E-FF87-2445-8ED6-5C4634BF0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00C45-E307-3040-80F1-1C29B912B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BA3A1-9547-0443-A4B5-A79EAA43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3921-5565-5F45-9175-AB6289943C8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A781F-13F8-E948-8F1F-440D3FDF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C3C56-F9F6-2A40-9032-80A504E1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8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A793-DE03-DE4B-B5EE-04B057F0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71958-F88E-664F-99D7-43B9C647E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3D09D-0101-0D49-ADDF-50B3F9139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1B6B5-D34C-154E-85D7-EC0F453C2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4AFCF-39D4-F04E-98EC-005092B44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828EC-958E-5D4F-9477-4AFCC43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3921-5565-5F45-9175-AB6289943C8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C15F8-EBA1-3441-93FA-090E00B3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D158C-3E6B-DD4E-A39B-AFBF58DB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5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CB70-A14A-C74E-9DEF-5944B28B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A1D93-028B-734A-8419-E48395A9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3921-5565-5F45-9175-AB6289943C8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5D0CD-B251-724E-850F-208161C8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11DBE-7B59-6D4F-A98C-B4016954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7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A7B6B-63BA-1C47-A416-67DF7478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3921-5565-5F45-9175-AB6289943C8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B7F9C-EAF2-3649-8F0F-3C05ED7E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305CB-787E-2C46-B567-7525DE3B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6572-F852-2147-BE1B-5FAEFFBA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73F44-B463-844A-9263-4090C83E4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C5FF5-C5F2-0540-AC43-E525C8291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8371A-2EC3-F349-BABA-CEBBFFAF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3921-5565-5F45-9175-AB6289943C8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0B3A5-D21F-8A41-BB56-0E9C5501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2FD3D-322D-C04D-8001-564C0466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0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9121-4990-B841-9234-A3E62563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8B816-1777-504B-898B-4F108D7EE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8B2BA-1F7E-6F48-9BC7-375CA2FFF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F4F58-1DD1-AE43-9507-2BC8BCF8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3921-5565-5F45-9175-AB6289943C8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0C102-996C-524E-BCAA-E8A868DA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0EE6A-1A4D-9144-9BF0-DE9AFE91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1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9AC3E-2744-2F4A-B366-9E8025A7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A0917-6B51-8148-A0DA-D75909FD6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6F6D0-C1C2-D449-A340-2B594BC01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93921-5565-5F45-9175-AB6289943C8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AB0-9CAE-EA4D-8D3E-27746148D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98B7-9CAC-6D4C-BD98-0128A7FA1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45BBC-A1C5-134D-BC5C-771E3E06C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2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reddi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green, open, dark, laser&#10;&#10;Description automatically generated">
            <a:extLst>
              <a:ext uri="{FF2B5EF4-FFF2-40B4-BE49-F238E27FC236}">
                <a16:creationId xmlns:a16="http://schemas.microsoft.com/office/drawing/2014/main" id="{0F6C8C7E-61E8-0442-A6D5-9422D9E0CF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535B58-AE95-B14A-857B-00363AC5D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Protocols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F5F53-4F71-CF47-ACAB-73F2821F0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By Alex Joslin</a:t>
            </a:r>
          </a:p>
        </p:txBody>
      </p:sp>
    </p:spTree>
    <p:extLst>
      <p:ext uri="{BB962C8B-B14F-4D97-AF65-F5344CB8AC3E}">
        <p14:creationId xmlns:p14="http://schemas.microsoft.com/office/powerpoint/2010/main" val="1109968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7840-3D4C-704B-46F0-D20F9FBF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9154F-26E4-D58D-A2E8-8BB735568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3875" cy="4667250"/>
          </a:xfrm>
        </p:spPr>
        <p:txBody>
          <a:bodyPr>
            <a:normAutofit/>
          </a:bodyPr>
          <a:lstStyle/>
          <a:p>
            <a:r>
              <a:rPr lang="en-US" dirty="0"/>
              <a:t>A client server protocol that automatically provides a unique IP address to a device connecting to its network.</a:t>
            </a:r>
          </a:p>
          <a:p>
            <a:endParaRPr lang="en-US" dirty="0"/>
          </a:p>
          <a:p>
            <a:r>
              <a:rPr lang="en-US" dirty="0"/>
              <a:t>Examples:  A router assigning your computer a unique IP address.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D03E0-BEDD-2103-1B7C-05F5548F7495}"/>
              </a:ext>
            </a:extLst>
          </p:cNvPr>
          <p:cNvSpPr txBox="1"/>
          <p:nvPr/>
        </p:nvSpPr>
        <p:spPr>
          <a:xfrm>
            <a:off x="838200" y="1204159"/>
            <a:ext cx="371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Dynamic Host Configuration Protocol</a:t>
            </a:r>
            <a:endParaRPr lang="en-US" dirty="0"/>
          </a:p>
        </p:txBody>
      </p:sp>
      <p:pic>
        <p:nvPicPr>
          <p:cNvPr id="7170" name="Picture 2" descr="Nighthawk R7000 Router | NETGEAR">
            <a:extLst>
              <a:ext uri="{FF2B5EF4-FFF2-40B4-BE49-F238E27FC236}">
                <a16:creationId xmlns:a16="http://schemas.microsoft.com/office/drawing/2014/main" id="{BE07FFE1-7A6A-B6E5-E0F2-A22340864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402" y="1204159"/>
            <a:ext cx="5868383" cy="403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842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0C2F2EF-3FBE-2FE5-D8EA-72A318845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44" y="643466"/>
            <a:ext cx="928511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4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D494-0255-0D48-9A83-966CC422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34FAA-30A8-4C49-BEE4-5AA00625A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rules that dictate how data is communicated across a network.</a:t>
            </a:r>
          </a:p>
          <a:p>
            <a:r>
              <a:rPr lang="en-US" dirty="0"/>
              <a:t>Many different networking protocols.</a:t>
            </a:r>
          </a:p>
          <a:p>
            <a:r>
              <a:rPr lang="en-US" dirty="0"/>
              <a:t>Each protocol have their own dedicated port number.</a:t>
            </a:r>
          </a:p>
        </p:txBody>
      </p:sp>
    </p:spTree>
    <p:extLst>
      <p:ext uri="{BB962C8B-B14F-4D97-AF65-F5344CB8AC3E}">
        <p14:creationId xmlns:p14="http://schemas.microsoft.com/office/powerpoint/2010/main" val="333621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22816-186D-713C-9F93-04269534E4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7A225-079E-2F24-4E11-013DFC04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Examples of Protocols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72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7840-3D4C-704B-46F0-D20F9FBF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&amp; HTTPS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9154F-26E4-D58D-A2E8-8BB735568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3875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You open a web browser and navigate to </a:t>
            </a:r>
            <a:r>
              <a:rPr lang="en-US" dirty="0">
                <a:hlinkClick r:id="rId2"/>
              </a:rPr>
              <a:t>https://www.reddit.com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Your browser sends a request to a server that is hosting that web page. </a:t>
            </a:r>
          </a:p>
          <a:p>
            <a:endParaRPr lang="en-US" dirty="0"/>
          </a:p>
          <a:p>
            <a:r>
              <a:rPr lang="en-US" dirty="0"/>
              <a:t>This request is sent through a protocol called http.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9E82825-A54B-586C-8C20-276AE4636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75" y="845344"/>
            <a:ext cx="6805365" cy="5167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FD03E0-BEDD-2103-1B7C-05F5548F7495}"/>
              </a:ext>
            </a:extLst>
          </p:cNvPr>
          <p:cNvSpPr txBox="1"/>
          <p:nvPr/>
        </p:nvSpPr>
        <p:spPr>
          <a:xfrm>
            <a:off x="838200" y="1204159"/>
            <a:ext cx="365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Hypertext Transfer Protocol (Secure)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6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7840-3D4C-704B-46F0-D20F9FBF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9154F-26E4-D58D-A2E8-8BB735568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3875" cy="4351338"/>
          </a:xfrm>
        </p:spPr>
        <p:txBody>
          <a:bodyPr>
            <a:normAutofit/>
          </a:bodyPr>
          <a:lstStyle/>
          <a:p>
            <a:r>
              <a:rPr lang="en-US" dirty="0"/>
              <a:t>A way for computers to transfer files between one another through the internet. (Without a Web Browser)</a:t>
            </a:r>
          </a:p>
          <a:p>
            <a:endParaRPr lang="en-US" dirty="0"/>
          </a:p>
          <a:p>
            <a:r>
              <a:rPr lang="en-US" dirty="0"/>
              <a:t>Example: FileZilla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D03E0-BEDD-2103-1B7C-05F5548F7495}"/>
              </a:ext>
            </a:extLst>
          </p:cNvPr>
          <p:cNvSpPr txBox="1"/>
          <p:nvPr/>
        </p:nvSpPr>
        <p:spPr>
          <a:xfrm>
            <a:off x="838200" y="1204159"/>
            <a:ext cx="2197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File Transfer Protocol</a:t>
            </a:r>
            <a:endParaRPr lang="en-US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6E65804-9923-36BF-CD55-BA456D1DC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954" y="1573491"/>
            <a:ext cx="7121046" cy="4747364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1C3F96D8-6E53-331F-BED4-F2436A849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277" y="50601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3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7840-3D4C-704B-46F0-D20F9FBF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9154F-26E4-D58D-A2E8-8BB735568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387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Defines how to establish and </a:t>
            </a:r>
            <a:r>
              <a:rPr lang="en-US" b="1" dirty="0"/>
              <a:t>maintain</a:t>
            </a:r>
            <a:r>
              <a:rPr lang="en-US" dirty="0"/>
              <a:t> a network conversation by which apps can exchange data.</a:t>
            </a:r>
          </a:p>
          <a:p>
            <a:endParaRPr lang="en-US" dirty="0"/>
          </a:p>
          <a:p>
            <a:r>
              <a:rPr lang="en-US" dirty="0"/>
              <a:t>Specifically designed to solve the issue of packet loss and packet corruption.</a:t>
            </a:r>
          </a:p>
          <a:p>
            <a:endParaRPr lang="en-US" dirty="0"/>
          </a:p>
          <a:p>
            <a:r>
              <a:rPr lang="en-US" dirty="0"/>
              <a:t>No matter what all packets will arrive to the receiver</a:t>
            </a:r>
          </a:p>
          <a:p>
            <a:endParaRPr lang="en-US" dirty="0"/>
          </a:p>
          <a:p>
            <a:r>
              <a:rPr lang="en-US" dirty="0"/>
              <a:t>Example: Text Messages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D03E0-BEDD-2103-1B7C-05F5548F7495}"/>
              </a:ext>
            </a:extLst>
          </p:cNvPr>
          <p:cNvSpPr txBox="1"/>
          <p:nvPr/>
        </p:nvSpPr>
        <p:spPr>
          <a:xfrm>
            <a:off x="838200" y="1204159"/>
            <a:ext cx="3033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Transmission Control Protocol</a:t>
            </a:r>
            <a:endParaRPr lang="en-US" dirty="0"/>
          </a:p>
        </p:txBody>
      </p:sp>
      <p:pic>
        <p:nvPicPr>
          <p:cNvPr id="1026" name="Picture 2" descr="Very wholesome text from my dad about my gymnastics 🤸‍♀️ via  /r/wholesomememes – funny memes content">
            <a:extLst>
              <a:ext uri="{FF2B5EF4-FFF2-40B4-BE49-F238E27FC236}">
                <a16:creationId xmlns:a16="http://schemas.microsoft.com/office/drawing/2014/main" id="{5EA9C32D-EAD4-7BFB-9AB4-255599AD4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749" y="581687"/>
            <a:ext cx="3201907" cy="569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A6537EB-6B7C-0B7C-1102-9FD3AA269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331" y="2120693"/>
            <a:ext cx="3530669" cy="261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52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7840-3D4C-704B-46F0-D20F9FBF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9154F-26E4-D58D-A2E8-8BB735568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3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Primarily used to establish low-latency and loss-tolerating connections between applications through the internet.</a:t>
            </a:r>
          </a:p>
          <a:p>
            <a:endParaRPr lang="en-US" dirty="0"/>
          </a:p>
          <a:p>
            <a:r>
              <a:rPr lang="en-US" dirty="0"/>
              <a:t>All packets are not guaranteed to arrive or be in the same order, but packet sizes are smaller has faster communication.</a:t>
            </a:r>
          </a:p>
          <a:p>
            <a:endParaRPr lang="en-US" dirty="0"/>
          </a:p>
          <a:p>
            <a:r>
              <a:rPr lang="en-US" dirty="0"/>
              <a:t>Example: Video Chat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D03E0-BEDD-2103-1B7C-05F5548F7495}"/>
              </a:ext>
            </a:extLst>
          </p:cNvPr>
          <p:cNvSpPr txBox="1"/>
          <p:nvPr/>
        </p:nvSpPr>
        <p:spPr>
          <a:xfrm>
            <a:off x="838200" y="1204159"/>
            <a:ext cx="246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 Datagram Protocol</a:t>
            </a:r>
            <a:endParaRPr lang="en-US" dirty="0"/>
          </a:p>
        </p:txBody>
      </p:sp>
      <p:pic>
        <p:nvPicPr>
          <p:cNvPr id="3074" name="Picture 2" descr="How to Video Call on Facebook Messenger - AdvertiseMint">
            <a:extLst>
              <a:ext uri="{FF2B5EF4-FFF2-40B4-BE49-F238E27FC236}">
                <a16:creationId xmlns:a16="http://schemas.microsoft.com/office/drawing/2014/main" id="{74248688-455E-AB1D-A817-420E1462D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578" y="892454"/>
            <a:ext cx="2570081" cy="528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ewDiePie Slams Twitch Streamers For &quot;Dumb&quot; TV Meta">
            <a:extLst>
              <a:ext uri="{FF2B5EF4-FFF2-40B4-BE49-F238E27FC236}">
                <a16:creationId xmlns:a16="http://schemas.microsoft.com/office/drawing/2014/main" id="{C0EA6BD7-1565-A541-E2AC-6548CE25D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332" y="1248200"/>
            <a:ext cx="3876978" cy="21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op 5 Music Streaming Platforms">
            <a:extLst>
              <a:ext uri="{FF2B5EF4-FFF2-40B4-BE49-F238E27FC236}">
                <a16:creationId xmlns:a16="http://schemas.microsoft.com/office/drawing/2014/main" id="{B8CADAB4-53B5-16D0-1086-022420274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331" y="3770334"/>
            <a:ext cx="3747369" cy="196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55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7840-3D4C-704B-46F0-D20F9FBF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9154F-26E4-D58D-A2E8-8BB735568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3875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protocol that authenticates and directs the transfer of email.</a:t>
            </a:r>
          </a:p>
          <a:p>
            <a:endParaRPr lang="en-US" dirty="0"/>
          </a:p>
          <a:p>
            <a:r>
              <a:rPr lang="en-US" dirty="0"/>
              <a:t>When you send an email it goes through SMTP to a SMTP server. Then it relays that email to recipient’s server.  When the receiver opens up their email, it is downloaded from the server via another protocol either POP or IMAP.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D03E0-BEDD-2103-1B7C-05F5548F7495}"/>
              </a:ext>
            </a:extLst>
          </p:cNvPr>
          <p:cNvSpPr txBox="1"/>
          <p:nvPr/>
        </p:nvSpPr>
        <p:spPr>
          <a:xfrm>
            <a:off x="838200" y="1204159"/>
            <a:ext cx="299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Simple Mail Transfer Protocol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8508FF2-6957-EC79-6498-396B4549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178" y="1027906"/>
            <a:ext cx="6632701" cy="45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8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7840-3D4C-704B-46F0-D20F9FBF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9154F-26E4-D58D-A2E8-8BB735568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3875" cy="4667250"/>
          </a:xfrm>
        </p:spPr>
        <p:txBody>
          <a:bodyPr>
            <a:normAutofit/>
          </a:bodyPr>
          <a:lstStyle/>
          <a:p>
            <a:r>
              <a:rPr lang="en-US" dirty="0"/>
              <a:t>A protocol used for identifying devices on a given network.</a:t>
            </a:r>
          </a:p>
          <a:p>
            <a:endParaRPr lang="en-US" dirty="0"/>
          </a:p>
          <a:p>
            <a:r>
              <a:rPr lang="en-US" dirty="0"/>
              <a:t>It follows a set of rules for how data is via the internet or local network.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D03E0-BEDD-2103-1B7C-05F5548F7495}"/>
              </a:ext>
            </a:extLst>
          </p:cNvPr>
          <p:cNvSpPr txBox="1"/>
          <p:nvPr/>
        </p:nvSpPr>
        <p:spPr>
          <a:xfrm>
            <a:off x="838200" y="1204159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Internet Protocol</a:t>
            </a:r>
            <a:endParaRPr lang="en-US" dirty="0"/>
          </a:p>
        </p:txBody>
      </p:sp>
      <p:pic>
        <p:nvPicPr>
          <p:cNvPr id="5122" name="Picture 2" descr="Windows 8.1: Finding Your IP Address - GROK Knowledge Base">
            <a:extLst>
              <a:ext uri="{FF2B5EF4-FFF2-40B4-BE49-F238E27FC236}">
                <a16:creationId xmlns:a16="http://schemas.microsoft.com/office/drawing/2014/main" id="{3BA44CF1-6EB8-70BD-97BB-B7D31C79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4" y="1690687"/>
            <a:ext cx="6927515" cy="320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95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455</Words>
  <Application>Microsoft Macintosh PowerPoint</Application>
  <PresentationFormat>Widescreen</PresentationFormat>
  <Paragraphs>68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Protocols</vt:lpstr>
      <vt:lpstr>What is a Protocol</vt:lpstr>
      <vt:lpstr>Examples of Protocols</vt:lpstr>
      <vt:lpstr>HTTP &amp; HTTPS</vt:lpstr>
      <vt:lpstr>FTP </vt:lpstr>
      <vt:lpstr>TCP </vt:lpstr>
      <vt:lpstr>UDP </vt:lpstr>
      <vt:lpstr>SMTP </vt:lpstr>
      <vt:lpstr>IP </vt:lpstr>
      <vt:lpstr>DHCP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Protocols</dc:title>
  <dc:creator>Alexander Joslin</dc:creator>
  <cp:lastModifiedBy>Alexander Joslin</cp:lastModifiedBy>
  <cp:revision>4</cp:revision>
  <dcterms:created xsi:type="dcterms:W3CDTF">2022-03-22T00:05:18Z</dcterms:created>
  <dcterms:modified xsi:type="dcterms:W3CDTF">2022-04-26T06:57:59Z</dcterms:modified>
</cp:coreProperties>
</file>