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7"/>
  </p:notesMasterIdLst>
  <p:sldIdLst>
    <p:sldId id="256" r:id="rId2"/>
    <p:sldId id="262" r:id="rId3"/>
    <p:sldId id="257" r:id="rId4"/>
    <p:sldId id="259" r:id="rId5"/>
    <p:sldId id="258" r:id="rId6"/>
    <p:sldId id="264" r:id="rId7"/>
    <p:sldId id="265" r:id="rId8"/>
    <p:sldId id="266" r:id="rId9"/>
    <p:sldId id="261" r:id="rId10"/>
    <p:sldId id="28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2" r:id="rId36"/>
    <p:sldId id="293" r:id="rId37"/>
    <p:sldId id="295" r:id="rId38"/>
    <p:sldId id="296" r:id="rId39"/>
    <p:sldId id="299" r:id="rId40"/>
    <p:sldId id="326" r:id="rId41"/>
    <p:sldId id="297" r:id="rId42"/>
    <p:sldId id="315" r:id="rId43"/>
    <p:sldId id="316" r:id="rId44"/>
    <p:sldId id="317" r:id="rId45"/>
    <p:sldId id="300" r:id="rId46"/>
    <p:sldId id="318" r:id="rId47"/>
    <p:sldId id="319" r:id="rId48"/>
    <p:sldId id="320" r:id="rId49"/>
    <p:sldId id="321" r:id="rId50"/>
    <p:sldId id="322" r:id="rId51"/>
    <p:sldId id="308" r:id="rId52"/>
    <p:sldId id="309" r:id="rId53"/>
    <p:sldId id="310" r:id="rId54"/>
    <p:sldId id="311" r:id="rId55"/>
    <p:sldId id="323" r:id="rId56"/>
    <p:sldId id="324" r:id="rId57"/>
    <p:sldId id="314" r:id="rId58"/>
    <p:sldId id="263" r:id="rId59"/>
    <p:sldId id="260" r:id="rId60"/>
    <p:sldId id="327" r:id="rId61"/>
    <p:sldId id="328" r:id="rId62"/>
    <p:sldId id="329" r:id="rId63"/>
    <p:sldId id="330" r:id="rId64"/>
    <p:sldId id="331" r:id="rId65"/>
    <p:sldId id="32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60B"/>
    <a:srgbClr val="BEA009"/>
    <a:srgbClr val="C7B300"/>
    <a:srgbClr val="00B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8"/>
    <p:restoredTop sz="94555"/>
  </p:normalViewPr>
  <p:slideViewPr>
    <p:cSldViewPr snapToGrid="0" snapToObjects="1">
      <p:cViewPr varScale="1">
        <p:scale>
          <a:sx n="89" d="100"/>
          <a:sy n="89" d="100"/>
        </p:scale>
        <p:origin x="1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0A8A6-A8C1-634E-8B73-AAAF5E128DD7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5AA4-25FC-A541-838B-CC3D5651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6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6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0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0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9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0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3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9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7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0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3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3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August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99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August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8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August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August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August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August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August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August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5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August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August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August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August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8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56DB1-51C4-4971-BD4A-1BF9727CF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0" b="14010"/>
          <a:stretch/>
        </p:blipFill>
        <p:spPr>
          <a:xfrm>
            <a:off x="2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9A8D-1769-AB43-A742-94E7E46B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013527"/>
            <a:ext cx="5437187" cy="1521982"/>
          </a:xfrm>
        </p:spPr>
        <p:txBody>
          <a:bodyPr anchor="b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1FF53-8D20-E047-AD43-70A8F9E88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June 20</a:t>
            </a:r>
            <a:r>
              <a:rPr lang="en-US" baseline="30000" dirty="0">
                <a:solidFill>
                  <a:srgbClr val="FFFFFF">
                    <a:alpha val="60000"/>
                  </a:srgbClr>
                </a:solidFill>
              </a:rPr>
              <a:t>th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2020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298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B2E9-CA3B-7440-9BCE-0998F4D3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/>
              <a:t>Insertion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30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F4C80-0F71-C044-A381-087E1DCB8656}"/>
              </a:ext>
            </a:extLst>
          </p:cNvPr>
          <p:cNvSpPr txBox="1"/>
          <p:nvPr/>
        </p:nvSpPr>
        <p:spPr>
          <a:xfrm>
            <a:off x="6068024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5137127" y="24256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137127" y="27949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168435" y="4929052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F4C80-0F71-C044-A381-087E1DCB8656}"/>
              </a:ext>
            </a:extLst>
          </p:cNvPr>
          <p:cNvSpPr txBox="1"/>
          <p:nvPr/>
        </p:nvSpPr>
        <p:spPr>
          <a:xfrm>
            <a:off x="6068024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5137127" y="24256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137127" y="27949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759132" y="5103223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8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5137127" y="24256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137127" y="27949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92122" y="4197532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375F6-37F0-8A49-A044-A48D5698298B}"/>
              </a:ext>
            </a:extLst>
          </p:cNvPr>
          <p:cNvSpPr txBox="1"/>
          <p:nvPr/>
        </p:nvSpPr>
        <p:spPr>
          <a:xfrm>
            <a:off x="7424315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3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6465047" y="244459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465047" y="281392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548876" y="4389121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375F6-37F0-8A49-A044-A48D5698298B}"/>
              </a:ext>
            </a:extLst>
          </p:cNvPr>
          <p:cNvSpPr txBox="1"/>
          <p:nvPr/>
        </p:nvSpPr>
        <p:spPr>
          <a:xfrm>
            <a:off x="7424315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8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6465047" y="244459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465047" y="281392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667824" y="5286104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375F6-37F0-8A49-A044-A48D5698298B}"/>
              </a:ext>
            </a:extLst>
          </p:cNvPr>
          <p:cNvSpPr txBox="1"/>
          <p:nvPr/>
        </p:nvSpPr>
        <p:spPr>
          <a:xfrm>
            <a:off x="7424315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7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6465047" y="244459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465047" y="281392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44357" y="4206242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D2C07-2581-A74D-B983-6147CA66A591}"/>
              </a:ext>
            </a:extLst>
          </p:cNvPr>
          <p:cNvSpPr txBox="1"/>
          <p:nvPr/>
        </p:nvSpPr>
        <p:spPr>
          <a:xfrm>
            <a:off x="8780606" y="338990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9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7729898" y="24735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729898" y="284287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553363" y="4389122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D2C07-2581-A74D-B983-6147CA66A591}"/>
              </a:ext>
            </a:extLst>
          </p:cNvPr>
          <p:cNvSpPr txBox="1"/>
          <p:nvPr/>
        </p:nvSpPr>
        <p:spPr>
          <a:xfrm>
            <a:off x="8780606" y="338990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7729898" y="24735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729898" y="284287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672311" y="5468985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D2C07-2581-A74D-B983-6147CA66A591}"/>
              </a:ext>
            </a:extLst>
          </p:cNvPr>
          <p:cNvSpPr txBox="1"/>
          <p:nvPr/>
        </p:nvSpPr>
        <p:spPr>
          <a:xfrm>
            <a:off x="8780606" y="338990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2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7729898" y="24735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729898" y="284287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61774" y="4197533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43FCE-F4B4-8F4F-B2B3-62CCBD27EE7F}"/>
              </a:ext>
            </a:extLst>
          </p:cNvPr>
          <p:cNvSpPr/>
          <p:nvPr/>
        </p:nvSpPr>
        <p:spPr>
          <a:xfrm>
            <a:off x="8736523" y="329086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23235-AC5F-4C4E-A086-BFF9F58FFF85}"/>
              </a:ext>
            </a:extLst>
          </p:cNvPr>
          <p:cNvSpPr/>
          <p:nvPr/>
        </p:nvSpPr>
        <p:spPr>
          <a:xfrm>
            <a:off x="8736523" y="329086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852B-6FBC-BB4B-AA95-9FAEFE2EE902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9317182" y="354735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EE8B95-DE96-FF4F-83FC-8F3BC77D2B98}"/>
              </a:ext>
            </a:extLst>
          </p:cNvPr>
          <p:cNvSpPr/>
          <p:nvPr/>
        </p:nvSpPr>
        <p:spPr>
          <a:xfrm>
            <a:off x="9317182" y="350519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966FAA-9B76-5843-9A5A-D9B1309105C2}"/>
              </a:ext>
            </a:extLst>
          </p:cNvPr>
          <p:cNvSpPr txBox="1"/>
          <p:nvPr/>
        </p:nvSpPr>
        <p:spPr>
          <a:xfrm>
            <a:off x="10136897" y="339346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AD58B-D20A-BD45-8B33-7C109423193B}"/>
              </a:ext>
            </a:extLst>
          </p:cNvPr>
          <p:cNvSpPr txBox="1"/>
          <p:nvPr/>
        </p:nvSpPr>
        <p:spPr>
          <a:xfrm>
            <a:off x="9473204" y="32957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C0EDA-F09C-7344-BCF5-D41F8676583B}"/>
              </a:ext>
            </a:extLst>
          </p:cNvPr>
          <p:cNvSpPr txBox="1"/>
          <p:nvPr/>
        </p:nvSpPr>
        <p:spPr>
          <a:xfrm>
            <a:off x="8903368" y="34088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9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F5E9-6372-884B-B5AC-01B33041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Linked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6C62-3BB5-894E-932A-2469F3EA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data structure consisting of nodes where each node contains a data field and a reference to the next node.</a:t>
            </a:r>
          </a:p>
        </p:txBody>
      </p:sp>
    </p:spTree>
    <p:extLst>
      <p:ext uri="{BB962C8B-B14F-4D97-AF65-F5344CB8AC3E}">
        <p14:creationId xmlns:p14="http://schemas.microsoft.com/office/powerpoint/2010/main" val="2077326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086189" y="24815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086189" y="28508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553362" y="4397830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43FCE-F4B4-8F4F-B2B3-62CCBD27EE7F}"/>
              </a:ext>
            </a:extLst>
          </p:cNvPr>
          <p:cNvSpPr/>
          <p:nvPr/>
        </p:nvSpPr>
        <p:spPr>
          <a:xfrm>
            <a:off x="8736523" y="329086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23235-AC5F-4C4E-A086-BFF9F58FFF85}"/>
              </a:ext>
            </a:extLst>
          </p:cNvPr>
          <p:cNvSpPr/>
          <p:nvPr/>
        </p:nvSpPr>
        <p:spPr>
          <a:xfrm>
            <a:off x="8736523" y="329086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852B-6FBC-BB4B-AA95-9FAEFE2EE902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9317182" y="354735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EE8B95-DE96-FF4F-83FC-8F3BC77D2B98}"/>
              </a:ext>
            </a:extLst>
          </p:cNvPr>
          <p:cNvSpPr/>
          <p:nvPr/>
        </p:nvSpPr>
        <p:spPr>
          <a:xfrm>
            <a:off x="9317182" y="350519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966FAA-9B76-5843-9A5A-D9B1309105C2}"/>
              </a:ext>
            </a:extLst>
          </p:cNvPr>
          <p:cNvSpPr txBox="1"/>
          <p:nvPr/>
        </p:nvSpPr>
        <p:spPr>
          <a:xfrm>
            <a:off x="10136897" y="339346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AD58B-D20A-BD45-8B33-7C109423193B}"/>
              </a:ext>
            </a:extLst>
          </p:cNvPr>
          <p:cNvSpPr txBox="1"/>
          <p:nvPr/>
        </p:nvSpPr>
        <p:spPr>
          <a:xfrm>
            <a:off x="9473204" y="32957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C0EDA-F09C-7344-BCF5-D41F8676583B}"/>
              </a:ext>
            </a:extLst>
          </p:cNvPr>
          <p:cNvSpPr txBox="1"/>
          <p:nvPr/>
        </p:nvSpPr>
        <p:spPr>
          <a:xfrm>
            <a:off x="8903368" y="34088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24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086189" y="24815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086189" y="28508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623978" y="560483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43FCE-F4B4-8F4F-B2B3-62CCBD27EE7F}"/>
              </a:ext>
            </a:extLst>
          </p:cNvPr>
          <p:cNvSpPr/>
          <p:nvPr/>
        </p:nvSpPr>
        <p:spPr>
          <a:xfrm>
            <a:off x="8736523" y="329086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23235-AC5F-4C4E-A086-BFF9F58FFF85}"/>
              </a:ext>
            </a:extLst>
          </p:cNvPr>
          <p:cNvSpPr/>
          <p:nvPr/>
        </p:nvSpPr>
        <p:spPr>
          <a:xfrm>
            <a:off x="8736523" y="329086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852B-6FBC-BB4B-AA95-9FAEFE2EE902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9317182" y="354735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EE8B95-DE96-FF4F-83FC-8F3BC77D2B98}"/>
              </a:ext>
            </a:extLst>
          </p:cNvPr>
          <p:cNvSpPr/>
          <p:nvPr/>
        </p:nvSpPr>
        <p:spPr>
          <a:xfrm>
            <a:off x="9317182" y="350519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966FAA-9B76-5843-9A5A-D9B1309105C2}"/>
              </a:ext>
            </a:extLst>
          </p:cNvPr>
          <p:cNvSpPr txBox="1"/>
          <p:nvPr/>
        </p:nvSpPr>
        <p:spPr>
          <a:xfrm>
            <a:off x="10136897" y="339346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AD58B-D20A-BD45-8B33-7C109423193B}"/>
              </a:ext>
            </a:extLst>
          </p:cNvPr>
          <p:cNvSpPr txBox="1"/>
          <p:nvPr/>
        </p:nvSpPr>
        <p:spPr>
          <a:xfrm>
            <a:off x="9473204" y="32957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C0EDA-F09C-7344-BCF5-D41F8676583B}"/>
              </a:ext>
            </a:extLst>
          </p:cNvPr>
          <p:cNvSpPr txBox="1"/>
          <p:nvPr/>
        </p:nvSpPr>
        <p:spPr>
          <a:xfrm>
            <a:off x="8903368" y="34088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F8348-4E51-2342-8F08-2A1021EF3C4B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161552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6578961" y="246572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19281" y="2835054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308436" y="6061166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19567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6578961" y="246572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19281" y="2835054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970287" y="458941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296458" y="332154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296458" y="332154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</p:cNvCxnSpPr>
          <p:nvPr/>
        </p:nvCxnSpPr>
        <p:spPr>
          <a:xfrm flipV="1">
            <a:off x="4877117" y="3578041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4877117" y="353588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44462D-FB93-4743-979A-84B8AAC7FB4E}"/>
              </a:ext>
            </a:extLst>
          </p:cNvPr>
          <p:cNvSpPr txBox="1"/>
          <p:nvPr/>
        </p:nvSpPr>
        <p:spPr>
          <a:xfrm>
            <a:off x="5696832" y="3424152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033139" y="332643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463303" y="34395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E2FEF-9BB0-1A4D-AB00-7522C6031E87}"/>
              </a:ext>
            </a:extLst>
          </p:cNvPr>
          <p:cNvSpPr txBox="1"/>
          <p:nvPr/>
        </p:nvSpPr>
        <p:spPr>
          <a:xfrm>
            <a:off x="4136157" y="2466918"/>
            <a:ext cx="11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DCC073-DA79-1D46-BFF0-1B89669CEFF8}"/>
              </a:ext>
            </a:extLst>
          </p:cNvPr>
          <p:cNvCxnSpPr>
            <a:cxnSpLocks/>
          </p:cNvCxnSpPr>
          <p:nvPr/>
        </p:nvCxnSpPr>
        <p:spPr>
          <a:xfrm>
            <a:off x="4668295" y="2845952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7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6578961" y="246572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19281" y="2835054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480222" y="478100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296458" y="332154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296458" y="332154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4877117" y="3581602"/>
            <a:ext cx="1662252" cy="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4877117" y="353588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033139" y="332643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463303" y="34395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E2FEF-9BB0-1A4D-AB00-7522C6031E87}"/>
              </a:ext>
            </a:extLst>
          </p:cNvPr>
          <p:cNvSpPr txBox="1"/>
          <p:nvPr/>
        </p:nvSpPr>
        <p:spPr>
          <a:xfrm>
            <a:off x="4136157" y="2466918"/>
            <a:ext cx="11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DCC073-DA79-1D46-BFF0-1B89669CEFF8}"/>
              </a:ext>
            </a:extLst>
          </p:cNvPr>
          <p:cNvCxnSpPr>
            <a:cxnSpLocks/>
          </p:cNvCxnSpPr>
          <p:nvPr/>
        </p:nvCxnSpPr>
        <p:spPr>
          <a:xfrm>
            <a:off x="4668295" y="2845952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04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397669" y="2502941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087037" y="2872273"/>
            <a:ext cx="650952" cy="373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053502" y="496388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296458" y="332154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296458" y="332154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4877117" y="3581602"/>
            <a:ext cx="1662252" cy="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4877117" y="353588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033139" y="332643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463303" y="34395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E2FEF-9BB0-1A4D-AB00-7522C6031E87}"/>
              </a:ext>
            </a:extLst>
          </p:cNvPr>
          <p:cNvSpPr txBox="1"/>
          <p:nvPr/>
        </p:nvSpPr>
        <p:spPr>
          <a:xfrm>
            <a:off x="4136157" y="2466918"/>
            <a:ext cx="11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DCC073-DA79-1D46-BFF0-1B89669CEFF8}"/>
              </a:ext>
            </a:extLst>
          </p:cNvPr>
          <p:cNvCxnSpPr>
            <a:cxnSpLocks/>
          </p:cNvCxnSpPr>
          <p:nvPr/>
        </p:nvCxnSpPr>
        <p:spPr>
          <a:xfrm>
            <a:off x="4668295" y="2845952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26188" y="6200505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E116BD-EAC0-F14C-9B5F-8E2461E605BA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29399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527668" y="619179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9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545085" y="4145284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022028" y="253274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843942" y="2902076"/>
            <a:ext cx="424308" cy="36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96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20148" y="4328164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719025" y="252392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5247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2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B0FE-0DCA-AB49-8930-21ADCFE3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233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Arrays </a:t>
            </a:r>
            <a:r>
              <a:rPr lang="en-US" sz="4000" dirty="0"/>
              <a:t>vs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Lists </a:t>
            </a:r>
            <a:r>
              <a:rPr lang="en-US" sz="4000" dirty="0"/>
              <a:t>vs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Linked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29206-8E56-7246-BE6C-F27A4C1B1432}"/>
              </a:ext>
            </a:extLst>
          </p:cNvPr>
          <p:cNvSpPr txBox="1"/>
          <p:nvPr/>
        </p:nvSpPr>
        <p:spPr>
          <a:xfrm>
            <a:off x="1026083" y="1684492"/>
            <a:ext cx="478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Arrays</a:t>
            </a:r>
          </a:p>
          <a:p>
            <a:r>
              <a:rPr lang="en-US" dirty="0"/>
              <a:t>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you create an Array, you can’t change the size of the array, meaning you </a:t>
            </a:r>
            <a:r>
              <a:rPr lang="en-US" dirty="0">
                <a:solidFill>
                  <a:srgbClr val="C00000"/>
                </a:solidFill>
              </a:rPr>
              <a:t>can’t add or remove items from it</a:t>
            </a:r>
            <a:r>
              <a:rPr lang="en-US" dirty="0"/>
              <a:t>, only access and change items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24DB5-D71A-A24A-A792-4EE6778EC17D}"/>
              </a:ext>
            </a:extLst>
          </p:cNvPr>
          <p:cNvSpPr txBox="1"/>
          <p:nvPr/>
        </p:nvSpPr>
        <p:spPr>
          <a:xfrm>
            <a:off x="1026082" y="4145983"/>
            <a:ext cx="478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Lists</a:t>
            </a:r>
          </a:p>
          <a:p>
            <a:r>
              <a:rPr lang="en-US" dirty="0"/>
              <a:t>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Inserting items has </a:t>
            </a:r>
            <a:r>
              <a:rPr lang="en-US" dirty="0">
                <a:solidFill>
                  <a:srgbClr val="C00000"/>
                </a:solidFill>
              </a:rPr>
              <a:t>O(n)</a:t>
            </a:r>
            <a:r>
              <a:rPr lang="en-US" dirty="0"/>
              <a:t> time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Deleting items has </a:t>
            </a:r>
            <a:r>
              <a:rPr lang="en-US" dirty="0">
                <a:solidFill>
                  <a:srgbClr val="C00000"/>
                </a:solidFill>
              </a:rPr>
              <a:t>O(n) </a:t>
            </a:r>
            <a:r>
              <a:rPr lang="en-US" dirty="0"/>
              <a:t>time 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77D77-44F9-E148-AD02-AE9FD3098A75}"/>
              </a:ext>
            </a:extLst>
          </p:cNvPr>
          <p:cNvSpPr txBox="1"/>
          <p:nvPr/>
        </p:nvSpPr>
        <p:spPr>
          <a:xfrm>
            <a:off x="6664882" y="1684492"/>
            <a:ext cx="478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Linked Lists</a:t>
            </a:r>
          </a:p>
          <a:p>
            <a:r>
              <a:rPr lang="en-US" dirty="0"/>
              <a:t>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Inserting items has </a:t>
            </a:r>
            <a:r>
              <a:rPr lang="en-US" dirty="0">
                <a:solidFill>
                  <a:srgbClr val="00B050"/>
                </a:solidFill>
              </a:rPr>
              <a:t>O(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time complexity (only at the beginning and end of a 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Deleting items has </a:t>
            </a:r>
            <a:r>
              <a:rPr lang="en-US" dirty="0">
                <a:solidFill>
                  <a:srgbClr val="00B050"/>
                </a:solidFill>
              </a:rPr>
              <a:t>O(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/>
              <a:t>time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(only at the beginning of a list)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F1CC0-BAEC-0D43-B018-3AC751B43BC1}"/>
              </a:ext>
            </a:extLst>
          </p:cNvPr>
          <p:cNvSpPr txBox="1"/>
          <p:nvPr/>
        </p:nvSpPr>
        <p:spPr>
          <a:xfrm>
            <a:off x="1993252" y="5881363"/>
            <a:ext cx="2847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Java also has array lists which are </a:t>
            </a:r>
          </a:p>
          <a:p>
            <a:r>
              <a:rPr lang="en-US" sz="1200" dirty="0"/>
              <a:t>essentially the same thing as lists in Python</a:t>
            </a:r>
          </a:p>
        </p:txBody>
      </p:sp>
    </p:spTree>
    <p:extLst>
      <p:ext uri="{BB962C8B-B14F-4D97-AF65-F5344CB8AC3E}">
        <p14:creationId xmlns:p14="http://schemas.microsoft.com/office/powerpoint/2010/main" val="168971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640879" y="4657211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719025" y="252392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5247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74E6B6-A53A-9C4A-AFD4-EE3DF47E31BB}"/>
              </a:ext>
            </a:extLst>
          </p:cNvPr>
          <p:cNvSpPr txBox="1"/>
          <p:nvPr/>
        </p:nvSpPr>
        <p:spPr>
          <a:xfrm>
            <a:off x="7958844" y="2532126"/>
            <a:ext cx="6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22EA8A-EC10-2149-8A46-7B1D089A58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308707" y="2901458"/>
            <a:ext cx="0" cy="36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450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7211468" y="3581603"/>
            <a:ext cx="64582" cy="120693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 rot="5130453">
            <a:off x="7143739" y="400809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771508" y="4817197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276050" y="452847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276050" y="452847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7856709" y="478497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856709" y="474281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8012731" y="453336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442895" y="46464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E9CAA1-ADE1-5541-8009-7DAA98D4BBA5}"/>
              </a:ext>
            </a:extLst>
          </p:cNvPr>
          <p:cNvSpPr txBox="1"/>
          <p:nvPr/>
        </p:nvSpPr>
        <p:spPr>
          <a:xfrm>
            <a:off x="8637096" y="4631081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719025" y="252392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5247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74E6B6-A53A-9C4A-AFD4-EE3DF47E31BB}"/>
              </a:ext>
            </a:extLst>
          </p:cNvPr>
          <p:cNvSpPr txBox="1"/>
          <p:nvPr/>
        </p:nvSpPr>
        <p:spPr>
          <a:xfrm>
            <a:off x="7958844" y="2532126"/>
            <a:ext cx="6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22EA8A-EC10-2149-8A46-7B1D089A58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308707" y="2901458"/>
            <a:ext cx="0" cy="36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2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7211468" y="3581603"/>
            <a:ext cx="64582" cy="120693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 rot="5130453">
            <a:off x="7143739" y="400809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955841" y="5017184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276050" y="452847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276050" y="452847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3"/>
            <a:endCxn id="19" idx="1"/>
          </p:cNvCxnSpPr>
          <p:nvPr/>
        </p:nvCxnSpPr>
        <p:spPr>
          <a:xfrm flipV="1">
            <a:off x="7870100" y="3581604"/>
            <a:ext cx="25560" cy="1239258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856709" y="474281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 rot="16200000">
            <a:off x="7544800" y="4028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442895" y="46464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719025" y="252392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5247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74E6B6-A53A-9C4A-AFD4-EE3DF47E31BB}"/>
              </a:ext>
            </a:extLst>
          </p:cNvPr>
          <p:cNvSpPr txBox="1"/>
          <p:nvPr/>
        </p:nvSpPr>
        <p:spPr>
          <a:xfrm>
            <a:off x="7958844" y="2532126"/>
            <a:ext cx="6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22EA8A-EC10-2149-8A46-7B1D089A58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308707" y="2901458"/>
            <a:ext cx="0" cy="36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40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503919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44239" y="2896099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413974" y="6304118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7B291A-5CB8-3849-873A-1C278948AB6A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41747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B2E9-CA3B-7440-9BCE-0998F4D3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 dirty="0"/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2753768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503919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44239" y="2896099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019618" y="6124059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244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503919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44239" y="2896099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522538" y="4468995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C187C9-188F-914C-B2EB-EB7E26EEDC60}"/>
              </a:ext>
            </a:extLst>
          </p:cNvPr>
          <p:cNvSpPr txBox="1"/>
          <p:nvPr/>
        </p:nvSpPr>
        <p:spPr>
          <a:xfrm>
            <a:off x="5155171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E0903D-116D-2A4E-854F-9C80074908F9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30299" y="2896099"/>
            <a:ext cx="365192" cy="38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67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909097" y="256075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9417" y="293009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78651" y="4642731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C187C9-188F-914C-B2EB-EB7E26EEDC60}"/>
              </a:ext>
            </a:extLst>
          </p:cNvPr>
          <p:cNvSpPr txBox="1"/>
          <p:nvPr/>
        </p:nvSpPr>
        <p:spPr>
          <a:xfrm>
            <a:off x="5155171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E0903D-116D-2A4E-854F-9C80074908F9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30299" y="2896099"/>
            <a:ext cx="365192" cy="38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59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909097" y="256075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9417" y="293009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842459" y="4816467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62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909097" y="256075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9417" y="293009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825526" y="6281200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53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1365-AA63-4141-BB4D-F1E40DC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Complexities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967C6B-1827-FB48-9763-05C86A565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53945"/>
              </p:ext>
            </p:extLst>
          </p:nvPr>
        </p:nvGraphicFramePr>
        <p:xfrm>
          <a:off x="2032000" y="2243666"/>
          <a:ext cx="8128000" cy="370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8680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1861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9739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2568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 Lists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Lists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Arrays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front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6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6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middle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1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end </a:t>
                      </a:r>
                      <a:r>
                        <a:rPr lang="en-US" sz="1200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(Append)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5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front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5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middle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91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end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9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element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4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Length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688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9E2A39-18AF-4D44-A80B-ED0839D9A43E}"/>
              </a:ext>
            </a:extLst>
          </p:cNvPr>
          <p:cNvSpPr txBox="1"/>
          <p:nvPr/>
        </p:nvSpPr>
        <p:spPr>
          <a:xfrm>
            <a:off x="5292895" y="1681220"/>
            <a:ext cx="160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373208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909097" y="256075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9417" y="293009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210BB1-B30E-1539-CCF2-3386B9F2611E}"/>
              </a:ext>
            </a:extLst>
          </p:cNvPr>
          <p:cNvSpPr txBox="1"/>
          <p:nvPr/>
        </p:nvSpPr>
        <p:spPr>
          <a:xfrm>
            <a:off x="4180524" y="5048202"/>
            <a:ext cx="7871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Technically you don’t need to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temp</a:t>
            </a:r>
            <a:r>
              <a:rPr lang="en-US" dirty="0"/>
              <a:t>” because has garbage collection, </a:t>
            </a:r>
          </a:p>
          <a:p>
            <a:r>
              <a:rPr lang="en-US" dirty="0"/>
              <a:t>meaning it will automatically delete temp once the function call is deallocated </a:t>
            </a:r>
          </a:p>
          <a:p>
            <a:r>
              <a:rPr lang="en-US" dirty="0"/>
              <a:t>from the call stack.  In other languages like C/C++ you would need to delete temp.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56E2A-B422-8EA2-EB22-8ABE9B69D2D2}"/>
              </a:ext>
            </a:extLst>
          </p:cNvPr>
          <p:cNvCxnSpPr>
            <a:cxnSpLocks/>
          </p:cNvCxnSpPr>
          <p:nvPr/>
        </p:nvCxnSpPr>
        <p:spPr>
          <a:xfrm flipH="1">
            <a:off x="1825526" y="6281200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13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Deallocation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5A66E-75BF-604D-84B0-7D17A340B2EB}"/>
              </a:ext>
            </a:extLst>
          </p:cNvPr>
          <p:cNvSpPr txBox="1"/>
          <p:nvPr/>
        </p:nvSpPr>
        <p:spPr>
          <a:xfrm>
            <a:off x="1557274" y="16381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7DC6CE38-3EA6-8A42-A4A3-DDF89659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22703"/>
              </p:ext>
            </p:extLst>
          </p:nvPr>
        </p:nvGraphicFramePr>
        <p:xfrm>
          <a:off x="5772152" y="1716737"/>
          <a:ext cx="1728216" cy="152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216">
                  <a:extLst>
                    <a:ext uri="{9D8B030D-6E8A-4147-A177-3AD203B41FA5}">
                      <a16:colId xmlns:a16="http://schemas.microsoft.com/office/drawing/2014/main" val="2268535500"/>
                    </a:ext>
                  </a:extLst>
                </a:gridCol>
              </a:tblGrid>
              <a:tr h="444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0359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67831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693966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18D936C8-F5ED-B94E-9C62-F49F71217C4C}"/>
              </a:ext>
            </a:extLst>
          </p:cNvPr>
          <p:cNvSpPr/>
          <p:nvPr/>
        </p:nvSpPr>
        <p:spPr>
          <a:xfrm>
            <a:off x="8776173" y="1197918"/>
            <a:ext cx="2706624" cy="257860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210637-6CA7-7441-910B-77AE7F9C7F75}"/>
              </a:ext>
            </a:extLst>
          </p:cNvPr>
          <p:cNvSpPr/>
          <p:nvPr/>
        </p:nvSpPr>
        <p:spPr>
          <a:xfrm>
            <a:off x="9631292" y="240208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B5CDEA-0186-AA46-9988-74B8139A3062}"/>
              </a:ext>
            </a:extLst>
          </p:cNvPr>
          <p:cNvSpPr/>
          <p:nvPr/>
        </p:nvSpPr>
        <p:spPr>
          <a:xfrm>
            <a:off x="9631292" y="240208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97778B-6BC6-154E-9742-CA5EBB8AEA02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0211951" y="2662140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26858F1-0060-4E47-BB2A-F28544421CB3}"/>
              </a:ext>
            </a:extLst>
          </p:cNvPr>
          <p:cNvSpPr/>
          <p:nvPr/>
        </p:nvSpPr>
        <p:spPr>
          <a:xfrm>
            <a:off x="10211951" y="261642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A241B4-976E-8043-9702-AB39212FCFC7}"/>
              </a:ext>
            </a:extLst>
          </p:cNvPr>
          <p:cNvSpPr txBox="1"/>
          <p:nvPr/>
        </p:nvSpPr>
        <p:spPr>
          <a:xfrm>
            <a:off x="10367973" y="240697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418139-00C7-8745-802E-AD6DAADA26B5}"/>
              </a:ext>
            </a:extLst>
          </p:cNvPr>
          <p:cNvSpPr txBox="1"/>
          <p:nvPr/>
        </p:nvSpPr>
        <p:spPr>
          <a:xfrm>
            <a:off x="9798137" y="25200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9F41EF-55E6-1B4F-B04E-8DFA8C04206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431661" y="2662140"/>
            <a:ext cx="219963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AC9580-1A24-6F44-A033-BE6AD1034F34}"/>
              </a:ext>
            </a:extLst>
          </p:cNvPr>
          <p:cNvSpPr txBox="1"/>
          <p:nvPr/>
        </p:nvSpPr>
        <p:spPr>
          <a:xfrm>
            <a:off x="9789507" y="1339665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E5916-E3A5-8941-8D3C-BF09CB66AD6B}"/>
              </a:ext>
            </a:extLst>
          </p:cNvPr>
          <p:cNvSpPr txBox="1"/>
          <p:nvPr/>
        </p:nvSpPr>
        <p:spPr>
          <a:xfrm>
            <a:off x="6297866" y="128445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C8806-444B-4E4D-BF8E-060AD964C638}"/>
              </a:ext>
            </a:extLst>
          </p:cNvPr>
          <p:cNvSpPr txBox="1"/>
          <p:nvPr/>
        </p:nvSpPr>
        <p:spPr>
          <a:xfrm>
            <a:off x="5998995" y="2157611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delete_front</a:t>
            </a:r>
            <a:r>
              <a:rPr lang="en-US" dirty="0"/>
              <a:t>()</a:t>
            </a:r>
          </a:p>
          <a:p>
            <a:pPr algn="r"/>
            <a:r>
              <a:rPr lang="en-US" dirty="0"/>
              <a:t>temp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02FC2A-01BD-C14D-9B49-8FDBB76DBD3D}"/>
              </a:ext>
            </a:extLst>
          </p:cNvPr>
          <p:cNvSpPr txBox="1"/>
          <p:nvPr/>
        </p:nvSpPr>
        <p:spPr>
          <a:xfrm>
            <a:off x="1557274" y="420185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70" name="Picture 69" descr="Text&#10;&#10;Description automatically generated">
            <a:extLst>
              <a:ext uri="{FF2B5EF4-FFF2-40B4-BE49-F238E27FC236}">
                <a16:creationId xmlns:a16="http://schemas.microsoft.com/office/drawing/2014/main" id="{795442C7-EB38-0F42-A311-00912767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74" y="4718495"/>
            <a:ext cx="3060700" cy="903157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8A27A60-6F81-F24D-BFC9-4495591E636C}"/>
              </a:ext>
            </a:extLst>
          </p:cNvPr>
          <p:cNvCxnSpPr>
            <a:cxnSpLocks/>
          </p:cNvCxnSpPr>
          <p:nvPr/>
        </p:nvCxnSpPr>
        <p:spPr>
          <a:xfrm>
            <a:off x="1833506" y="5437330"/>
            <a:ext cx="12937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11">
            <a:extLst>
              <a:ext uri="{FF2B5EF4-FFF2-40B4-BE49-F238E27FC236}">
                <a16:creationId xmlns:a16="http://schemas.microsoft.com/office/drawing/2014/main" id="{19245AB6-6CE5-5E41-A2D9-FB573B83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41435"/>
              </p:ext>
            </p:extLst>
          </p:nvPr>
        </p:nvGraphicFramePr>
        <p:xfrm>
          <a:off x="5772152" y="4477165"/>
          <a:ext cx="1728216" cy="152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216">
                  <a:extLst>
                    <a:ext uri="{9D8B030D-6E8A-4147-A177-3AD203B41FA5}">
                      <a16:colId xmlns:a16="http://schemas.microsoft.com/office/drawing/2014/main" val="2268535500"/>
                    </a:ext>
                  </a:extLst>
                </a:gridCol>
              </a:tblGrid>
              <a:tr h="444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0359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67831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693966"/>
                  </a:ext>
                </a:extLst>
              </a:tr>
            </a:tbl>
          </a:graphicData>
        </a:graphic>
      </p:graphicFrame>
      <p:sp>
        <p:nvSpPr>
          <p:cNvPr id="78" name="Oval 77">
            <a:extLst>
              <a:ext uri="{FF2B5EF4-FFF2-40B4-BE49-F238E27FC236}">
                <a16:creationId xmlns:a16="http://schemas.microsoft.com/office/drawing/2014/main" id="{4657C1D6-D37B-A54E-97DD-13D64D11CB98}"/>
              </a:ext>
            </a:extLst>
          </p:cNvPr>
          <p:cNvSpPr/>
          <p:nvPr/>
        </p:nvSpPr>
        <p:spPr>
          <a:xfrm>
            <a:off x="8776173" y="3958346"/>
            <a:ext cx="2706624" cy="257860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1F0532-A125-6044-9C22-967E95058BBD}"/>
              </a:ext>
            </a:extLst>
          </p:cNvPr>
          <p:cNvSpPr/>
          <p:nvPr/>
        </p:nvSpPr>
        <p:spPr>
          <a:xfrm>
            <a:off x="9631292" y="516251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ACB982-4764-AB49-B9C6-FD176BB8D957}"/>
              </a:ext>
            </a:extLst>
          </p:cNvPr>
          <p:cNvSpPr/>
          <p:nvPr/>
        </p:nvSpPr>
        <p:spPr>
          <a:xfrm>
            <a:off x="9631292" y="516251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E377F4-048D-B54E-80A0-FB70B347973E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10211951" y="5422568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9101BB5-7B13-D54F-9E63-5E5403396023}"/>
              </a:ext>
            </a:extLst>
          </p:cNvPr>
          <p:cNvSpPr/>
          <p:nvPr/>
        </p:nvSpPr>
        <p:spPr>
          <a:xfrm>
            <a:off x="10211951" y="537684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7BD023-6616-2448-9A2C-264CDED79E24}"/>
              </a:ext>
            </a:extLst>
          </p:cNvPr>
          <p:cNvSpPr txBox="1"/>
          <p:nvPr/>
        </p:nvSpPr>
        <p:spPr>
          <a:xfrm>
            <a:off x="10367973" y="5167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66B1D2-DEB7-694A-9514-614C285E9A15}"/>
              </a:ext>
            </a:extLst>
          </p:cNvPr>
          <p:cNvSpPr txBox="1"/>
          <p:nvPr/>
        </p:nvSpPr>
        <p:spPr>
          <a:xfrm>
            <a:off x="9798137" y="528050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3EE32F-EA36-E849-8D76-607035B12E1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7431661" y="5422568"/>
            <a:ext cx="219963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B3CE8C-4798-6D42-B957-83A52D5038A5}"/>
              </a:ext>
            </a:extLst>
          </p:cNvPr>
          <p:cNvSpPr txBox="1"/>
          <p:nvPr/>
        </p:nvSpPr>
        <p:spPr>
          <a:xfrm>
            <a:off x="9789507" y="4100093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1091D96-46CB-7B40-B34E-E3627AAC1B1B}"/>
              </a:ext>
            </a:extLst>
          </p:cNvPr>
          <p:cNvSpPr txBox="1"/>
          <p:nvPr/>
        </p:nvSpPr>
        <p:spPr>
          <a:xfrm>
            <a:off x="6297866" y="40448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FB2ADD-0AAB-1149-8876-E71CEEE303DA}"/>
              </a:ext>
            </a:extLst>
          </p:cNvPr>
          <p:cNvSpPr txBox="1"/>
          <p:nvPr/>
        </p:nvSpPr>
        <p:spPr>
          <a:xfrm>
            <a:off x="5966063" y="4918039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delete_front</a:t>
            </a:r>
            <a:r>
              <a:rPr lang="en-US" dirty="0"/>
              <a:t>()</a:t>
            </a:r>
          </a:p>
          <a:p>
            <a:pPr algn="r"/>
            <a:r>
              <a:rPr lang="en-US" dirty="0"/>
              <a:t>temp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5165C62-C8BE-334D-A70E-BCD640849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274" y="2063462"/>
            <a:ext cx="3225800" cy="106680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4E9847-F60A-E444-A5B7-424B70208BEC}"/>
              </a:ext>
            </a:extLst>
          </p:cNvPr>
          <p:cNvCxnSpPr>
            <a:cxnSpLocks/>
          </p:cNvCxnSpPr>
          <p:nvPr/>
        </p:nvCxnSpPr>
        <p:spPr>
          <a:xfrm>
            <a:off x="1833506" y="2770606"/>
            <a:ext cx="12937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7EA30F1-50DA-0843-9712-A06C63E48280}"/>
              </a:ext>
            </a:extLst>
          </p:cNvPr>
          <p:cNvSpPr txBox="1"/>
          <p:nvPr/>
        </p:nvSpPr>
        <p:spPr>
          <a:xfrm>
            <a:off x="9318705" y="941991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(No Garbage Collection)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436A0B-97C8-5748-9BB2-2A02138E3148}"/>
              </a:ext>
            </a:extLst>
          </p:cNvPr>
          <p:cNvSpPr txBox="1"/>
          <p:nvPr/>
        </p:nvSpPr>
        <p:spPr>
          <a:xfrm>
            <a:off x="9481392" y="6536954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(With Garbage Collection)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D2B2CF-CE3B-1C4B-A410-E5AE1DD16BDD}"/>
              </a:ext>
            </a:extLst>
          </p:cNvPr>
          <p:cNvSpPr txBox="1"/>
          <p:nvPr/>
        </p:nvSpPr>
        <p:spPr>
          <a:xfrm>
            <a:off x="11203338" y="3853872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  <a:p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A22635-E5A5-F84B-A570-CAF58AAC44DF}"/>
              </a:ext>
            </a:extLst>
          </p:cNvPr>
          <p:cNvSpPr txBox="1"/>
          <p:nvPr/>
        </p:nvSpPr>
        <p:spPr>
          <a:xfrm>
            <a:off x="11679264" y="3985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762AA1-3C6F-6A4E-9282-B8606FCDA8FB}"/>
              </a:ext>
            </a:extLst>
          </p:cNvPr>
          <p:cNvSpPr txBox="1"/>
          <p:nvPr/>
        </p:nvSpPr>
        <p:spPr>
          <a:xfrm>
            <a:off x="11679264" y="3985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pic>
        <p:nvPicPr>
          <p:cNvPr id="100" name="Picture 99" descr="A close up of a sign&#10;&#10;Description automatically generated">
            <a:extLst>
              <a:ext uri="{FF2B5EF4-FFF2-40B4-BE49-F238E27FC236}">
                <a16:creationId xmlns:a16="http://schemas.microsoft.com/office/drawing/2014/main" id="{B61CEFBD-24A6-6642-A341-578EBB5A1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481626"/>
            <a:ext cx="1338188" cy="9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2 0.00903 C -0.12578 -0.03472 -0.20104 -0.07801 -0.23203 -0.0905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8" grpId="0"/>
      <p:bldP spid="78" grpId="0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83" grpId="0"/>
      <p:bldP spid="83" grpId="1"/>
      <p:bldP spid="84" grpId="0"/>
      <p:bldP spid="84" grpId="1"/>
      <p:bldP spid="86" grpId="0"/>
      <p:bldP spid="87" grpId="0"/>
      <p:bldP spid="88" grpId="0"/>
      <p:bldP spid="88" grpId="1"/>
      <p:bldP spid="92" grpId="0"/>
      <p:bldP spid="93" grpId="0"/>
      <p:bldP spid="94" grpId="0"/>
      <p:bldP spid="94" grpId="1"/>
      <p:bldP spid="9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503919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44239" y="2896099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1D05BEB-AB31-ED45-9C73-C6AD41DA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1" y="1320291"/>
            <a:ext cx="3417048" cy="507071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039324" y="6124058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88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899744" y="254463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0064" y="2913964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1D05BEB-AB31-ED45-9C73-C6AD41DA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1" y="1320291"/>
            <a:ext cx="3417048" cy="507071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419391" y="4659325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11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899744" y="254463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0064" y="2913964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1D05BEB-AB31-ED45-9C73-C6AD41DA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1" y="1320291"/>
            <a:ext cx="3417048" cy="507071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920791" y="6267992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779DD43-93AE-6440-B2E7-F2E117128266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414163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78456" y="338640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78456" y="338640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59115" y="364290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59115" y="360074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15137" y="33912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45301" y="350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194100" y="3637036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215365" y="33963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14993" y="6205000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26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78456" y="338640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78456" y="338640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59115" y="364290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59115" y="360074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15137" y="33912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45301" y="350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194100" y="3637036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215365" y="33963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545193" y="4215333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CEA68F-19C5-0F43-95FD-52ACB90A69A5}"/>
              </a:ext>
            </a:extLst>
          </p:cNvPr>
          <p:cNvSpPr txBox="1"/>
          <p:nvPr/>
        </p:nvSpPr>
        <p:spPr>
          <a:xfrm>
            <a:off x="593081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0C22F0-699B-B44E-B479-18B53AA022C0}"/>
              </a:ext>
            </a:extLst>
          </p:cNvPr>
          <p:cNvCxnSpPr>
            <a:cxnSpLocks/>
          </p:cNvCxnSpPr>
          <p:nvPr/>
        </p:nvCxnSpPr>
        <p:spPr>
          <a:xfrm flipH="1">
            <a:off x="5811275" y="2929649"/>
            <a:ext cx="305456" cy="398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524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78456" y="338640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78456" y="338640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59115" y="364290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59115" y="360074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15137" y="33912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45301" y="350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194100" y="3637036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215365" y="33963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239460" y="4393133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CEA68F-19C5-0F43-95FD-52ACB90A69A5}"/>
              </a:ext>
            </a:extLst>
          </p:cNvPr>
          <p:cNvSpPr txBox="1"/>
          <p:nvPr/>
        </p:nvSpPr>
        <p:spPr>
          <a:xfrm>
            <a:off x="6653526" y="260841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0C22F0-699B-B44E-B479-18B53AA022C0}"/>
              </a:ext>
            </a:extLst>
          </p:cNvPr>
          <p:cNvCxnSpPr>
            <a:cxnSpLocks/>
          </p:cNvCxnSpPr>
          <p:nvPr/>
        </p:nvCxnSpPr>
        <p:spPr>
          <a:xfrm>
            <a:off x="6912929" y="2946544"/>
            <a:ext cx="0" cy="413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7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78456" y="338640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78456" y="338640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59115" y="364290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59115" y="360074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15137" y="33912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45301" y="350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 rot="2914473">
            <a:off x="7319359" y="37703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273327" y="4731800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CEA68F-19C5-0F43-95FD-52ACB90A69A5}"/>
              </a:ext>
            </a:extLst>
          </p:cNvPr>
          <p:cNvSpPr txBox="1"/>
          <p:nvPr/>
        </p:nvSpPr>
        <p:spPr>
          <a:xfrm>
            <a:off x="6653526" y="260841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0C22F0-699B-B44E-B479-18B53AA022C0}"/>
              </a:ext>
            </a:extLst>
          </p:cNvPr>
          <p:cNvCxnSpPr>
            <a:cxnSpLocks/>
          </p:cNvCxnSpPr>
          <p:nvPr/>
        </p:nvCxnSpPr>
        <p:spPr>
          <a:xfrm>
            <a:off x="6912929" y="2946544"/>
            <a:ext cx="0" cy="413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A25937-D25C-4945-A359-B8EA23189161}"/>
              </a:ext>
            </a:extLst>
          </p:cNvPr>
          <p:cNvCxnSpPr>
            <a:cxnSpLocks/>
          </p:cNvCxnSpPr>
          <p:nvPr/>
        </p:nvCxnSpPr>
        <p:spPr>
          <a:xfrm flipV="1">
            <a:off x="8786692" y="3722947"/>
            <a:ext cx="443724" cy="60184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A20B21-2FE8-1D4E-AFD2-5155A0A06611}"/>
              </a:ext>
            </a:extLst>
          </p:cNvPr>
          <p:cNvCxnSpPr>
            <a:cxnSpLocks/>
          </p:cNvCxnSpPr>
          <p:nvPr/>
        </p:nvCxnSpPr>
        <p:spPr>
          <a:xfrm>
            <a:off x="7789333" y="4323467"/>
            <a:ext cx="993028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C394B8-A749-794D-BC54-B27DFF7D3D16}"/>
              </a:ext>
            </a:extLst>
          </p:cNvPr>
          <p:cNvCxnSpPr>
            <a:cxnSpLocks/>
          </p:cNvCxnSpPr>
          <p:nvPr/>
        </p:nvCxnSpPr>
        <p:spPr>
          <a:xfrm>
            <a:off x="7116051" y="3604707"/>
            <a:ext cx="690152" cy="71876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68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 rot="2914473">
            <a:off x="7319359" y="37703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164194" y="6315066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A25937-D25C-4945-A359-B8EA23189161}"/>
              </a:ext>
            </a:extLst>
          </p:cNvPr>
          <p:cNvCxnSpPr>
            <a:cxnSpLocks/>
          </p:cNvCxnSpPr>
          <p:nvPr/>
        </p:nvCxnSpPr>
        <p:spPr>
          <a:xfrm flipV="1">
            <a:off x="8786692" y="3722947"/>
            <a:ext cx="443724" cy="60184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A20B21-2FE8-1D4E-AFD2-5155A0A06611}"/>
              </a:ext>
            </a:extLst>
          </p:cNvPr>
          <p:cNvCxnSpPr>
            <a:cxnSpLocks/>
          </p:cNvCxnSpPr>
          <p:nvPr/>
        </p:nvCxnSpPr>
        <p:spPr>
          <a:xfrm>
            <a:off x="7789333" y="4323467"/>
            <a:ext cx="993028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C394B8-A749-794D-BC54-B27DFF7D3D16}"/>
              </a:ext>
            </a:extLst>
          </p:cNvPr>
          <p:cNvCxnSpPr>
            <a:cxnSpLocks/>
          </p:cNvCxnSpPr>
          <p:nvPr/>
        </p:nvCxnSpPr>
        <p:spPr>
          <a:xfrm>
            <a:off x="7116051" y="3604707"/>
            <a:ext cx="690152" cy="71876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58BD-9C2B-DD46-B30F-20951456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9159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How do Linked Lists Look Like?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175DA-443D-274D-BCF8-03FEE5E650DC}"/>
              </a:ext>
            </a:extLst>
          </p:cNvPr>
          <p:cNvSpPr/>
          <p:nvPr/>
        </p:nvSpPr>
        <p:spPr>
          <a:xfrm>
            <a:off x="3613590" y="2338405"/>
            <a:ext cx="4966283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AADBA-0CBF-E249-973D-52C26D591E26}"/>
              </a:ext>
            </a:extLst>
          </p:cNvPr>
          <p:cNvSpPr/>
          <p:nvPr/>
        </p:nvSpPr>
        <p:spPr>
          <a:xfrm>
            <a:off x="4160272" y="2338405"/>
            <a:ext cx="3860335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DD63F-5FAF-594D-99F4-93558A6C49C6}"/>
              </a:ext>
            </a:extLst>
          </p:cNvPr>
          <p:cNvSpPr/>
          <p:nvPr/>
        </p:nvSpPr>
        <p:spPr>
          <a:xfrm>
            <a:off x="4732124" y="2338405"/>
            <a:ext cx="274320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B05AC-CD06-F449-B717-10F102FAF8E4}"/>
              </a:ext>
            </a:extLst>
          </p:cNvPr>
          <p:cNvSpPr/>
          <p:nvPr/>
        </p:nvSpPr>
        <p:spPr>
          <a:xfrm>
            <a:off x="5310963" y="2338405"/>
            <a:ext cx="1602298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E81FB-BEFC-0846-BD1B-27E36479C8EE}"/>
              </a:ext>
            </a:extLst>
          </p:cNvPr>
          <p:cNvSpPr/>
          <p:nvPr/>
        </p:nvSpPr>
        <p:spPr>
          <a:xfrm>
            <a:off x="5831080" y="2338405"/>
            <a:ext cx="553673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8E519-384F-2745-B4AB-6F7BC52B981B}"/>
              </a:ext>
            </a:extLst>
          </p:cNvPr>
          <p:cNvSpPr txBox="1"/>
          <p:nvPr/>
        </p:nvSpPr>
        <p:spPr>
          <a:xfrm>
            <a:off x="5486395" y="1865579"/>
            <a:ext cx="120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/ Array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A3161-9676-6949-9B7A-9632F8A68A48}"/>
              </a:ext>
            </a:extLst>
          </p:cNvPr>
          <p:cNvSpPr/>
          <p:nvPr/>
        </p:nvSpPr>
        <p:spPr>
          <a:xfrm>
            <a:off x="929060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E7F5A1-B963-1D4A-B637-9D6C57335873}"/>
              </a:ext>
            </a:extLst>
          </p:cNvPr>
          <p:cNvSpPr/>
          <p:nvPr/>
        </p:nvSpPr>
        <p:spPr>
          <a:xfrm>
            <a:off x="929060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B4E0C-9ECD-6048-9114-78D899444E16}"/>
              </a:ext>
            </a:extLst>
          </p:cNvPr>
          <p:cNvSpPr/>
          <p:nvPr/>
        </p:nvSpPr>
        <p:spPr>
          <a:xfrm>
            <a:off x="2538346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C615E-5945-A242-B4DC-047E9CFE52F4}"/>
              </a:ext>
            </a:extLst>
          </p:cNvPr>
          <p:cNvSpPr/>
          <p:nvPr/>
        </p:nvSpPr>
        <p:spPr>
          <a:xfrm>
            <a:off x="2538346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9B9A66-4287-4E44-BEF8-31C53E1A7BA0}"/>
              </a:ext>
            </a:extLst>
          </p:cNvPr>
          <p:cNvSpPr/>
          <p:nvPr/>
        </p:nvSpPr>
        <p:spPr>
          <a:xfrm>
            <a:off x="4147632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71BEDC-82C7-994E-944C-653C4DCDFDC4}"/>
              </a:ext>
            </a:extLst>
          </p:cNvPr>
          <p:cNvSpPr/>
          <p:nvPr/>
        </p:nvSpPr>
        <p:spPr>
          <a:xfrm>
            <a:off x="4147632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CB2675-99A0-BA48-84DE-1EA929E5CF04}"/>
              </a:ext>
            </a:extLst>
          </p:cNvPr>
          <p:cNvSpPr/>
          <p:nvPr/>
        </p:nvSpPr>
        <p:spPr>
          <a:xfrm>
            <a:off x="5756918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2BEAD-5863-0449-A3A2-7DBB9C0CF36B}"/>
              </a:ext>
            </a:extLst>
          </p:cNvPr>
          <p:cNvSpPr/>
          <p:nvPr/>
        </p:nvSpPr>
        <p:spPr>
          <a:xfrm>
            <a:off x="5756918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734655-D8B5-0440-8817-20BDAEB5ABB3}"/>
              </a:ext>
            </a:extLst>
          </p:cNvPr>
          <p:cNvSpPr/>
          <p:nvPr/>
        </p:nvSpPr>
        <p:spPr>
          <a:xfrm>
            <a:off x="7366204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310D5-B0F9-4449-B7CC-D8BED908436E}"/>
              </a:ext>
            </a:extLst>
          </p:cNvPr>
          <p:cNvSpPr/>
          <p:nvPr/>
        </p:nvSpPr>
        <p:spPr>
          <a:xfrm>
            <a:off x="7366204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558C71-13BC-9441-B102-DA0608F97F06}"/>
              </a:ext>
            </a:extLst>
          </p:cNvPr>
          <p:cNvSpPr/>
          <p:nvPr/>
        </p:nvSpPr>
        <p:spPr>
          <a:xfrm>
            <a:off x="8975490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439D37-0326-2447-BE6F-FC8E2D359764}"/>
              </a:ext>
            </a:extLst>
          </p:cNvPr>
          <p:cNvSpPr/>
          <p:nvPr/>
        </p:nvSpPr>
        <p:spPr>
          <a:xfrm>
            <a:off x="8975490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C22CD-C993-9B4B-9B52-E5B538E3380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534086" y="4480661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A87656-4F48-5B4D-A843-52010C7BEE54}"/>
              </a:ext>
            </a:extLst>
          </p:cNvPr>
          <p:cNvSpPr/>
          <p:nvPr/>
        </p:nvSpPr>
        <p:spPr>
          <a:xfrm>
            <a:off x="1509719" y="44349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CBECDD-C91B-104A-BDEE-0894F0D4EA6F}"/>
              </a:ext>
            </a:extLst>
          </p:cNvPr>
          <p:cNvCxnSpPr>
            <a:cxnSpLocks/>
          </p:cNvCxnSpPr>
          <p:nvPr/>
        </p:nvCxnSpPr>
        <p:spPr>
          <a:xfrm>
            <a:off x="3143372" y="4480661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4E73969-19B1-FC41-A6BF-9B2C416C46E2}"/>
              </a:ext>
            </a:extLst>
          </p:cNvPr>
          <p:cNvSpPr/>
          <p:nvPr/>
        </p:nvSpPr>
        <p:spPr>
          <a:xfrm>
            <a:off x="3119005" y="44349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FDA130-048C-C644-A1C7-105665CBED40}"/>
              </a:ext>
            </a:extLst>
          </p:cNvPr>
          <p:cNvCxnSpPr>
            <a:cxnSpLocks/>
          </p:cNvCxnSpPr>
          <p:nvPr/>
        </p:nvCxnSpPr>
        <p:spPr>
          <a:xfrm>
            <a:off x="4752658" y="4480661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50A2D22-F198-CC42-90EE-F96D8E9E7220}"/>
              </a:ext>
            </a:extLst>
          </p:cNvPr>
          <p:cNvSpPr/>
          <p:nvPr/>
        </p:nvSpPr>
        <p:spPr>
          <a:xfrm>
            <a:off x="4728291" y="44349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909419-FD04-FF47-934F-B7D10B4517D1}"/>
              </a:ext>
            </a:extLst>
          </p:cNvPr>
          <p:cNvCxnSpPr>
            <a:cxnSpLocks/>
          </p:cNvCxnSpPr>
          <p:nvPr/>
        </p:nvCxnSpPr>
        <p:spPr>
          <a:xfrm>
            <a:off x="6361944" y="447331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C968984-F5CD-F548-9A48-2CE754908663}"/>
              </a:ext>
            </a:extLst>
          </p:cNvPr>
          <p:cNvSpPr/>
          <p:nvPr/>
        </p:nvSpPr>
        <p:spPr>
          <a:xfrm>
            <a:off x="6337577" y="442759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F5C3D4-B37F-0D4C-9C0A-799174E763F5}"/>
              </a:ext>
            </a:extLst>
          </p:cNvPr>
          <p:cNvCxnSpPr>
            <a:cxnSpLocks/>
          </p:cNvCxnSpPr>
          <p:nvPr/>
        </p:nvCxnSpPr>
        <p:spPr>
          <a:xfrm>
            <a:off x="7971230" y="447331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DEBD503-E078-4845-A40E-AED391898998}"/>
              </a:ext>
            </a:extLst>
          </p:cNvPr>
          <p:cNvSpPr/>
          <p:nvPr/>
        </p:nvSpPr>
        <p:spPr>
          <a:xfrm>
            <a:off x="7946863" y="442759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63E973-9AB9-DD4B-8250-A7AED84C56D7}"/>
              </a:ext>
            </a:extLst>
          </p:cNvPr>
          <p:cNvCxnSpPr>
            <a:cxnSpLocks/>
          </p:cNvCxnSpPr>
          <p:nvPr/>
        </p:nvCxnSpPr>
        <p:spPr>
          <a:xfrm>
            <a:off x="9580516" y="4464075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8E6283-E046-6140-9D72-F3FEFD6D4B8C}"/>
              </a:ext>
            </a:extLst>
          </p:cNvPr>
          <p:cNvSpPr/>
          <p:nvPr/>
        </p:nvSpPr>
        <p:spPr>
          <a:xfrm>
            <a:off x="9556149" y="4418354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8CBE37-C957-964D-8E68-EA5AA2312585}"/>
              </a:ext>
            </a:extLst>
          </p:cNvPr>
          <p:cNvSpPr txBox="1"/>
          <p:nvPr/>
        </p:nvSpPr>
        <p:spPr>
          <a:xfrm>
            <a:off x="10609143" y="427940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39C44A-B479-F04C-9202-5EB0087DE5DC}"/>
              </a:ext>
            </a:extLst>
          </p:cNvPr>
          <p:cNvSpPr txBox="1"/>
          <p:nvPr/>
        </p:nvSpPr>
        <p:spPr>
          <a:xfrm>
            <a:off x="5500548" y="3756054"/>
            <a:ext cx="119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249393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3" grpId="0"/>
      <p:bldP spid="4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164194" y="6315066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244FE43-AF3A-0143-9950-62155E06D2E9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80F393-9571-154E-9850-E0C26EEBDB47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769A3E5-E98B-C744-8EA3-2F43A9F04B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017267-8789-8344-8A55-666F8D92AD35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74E4E7-45BF-0144-A55D-F56437ADD3C4}"/>
              </a:ext>
            </a:extLst>
          </p:cNvPr>
          <p:cNvCxnSpPr>
            <a:cxnSpLocks/>
            <a:stCxn id="76" idx="6"/>
            <a:endCxn id="89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EA68B36-4A5F-F041-BA31-83436BE77D33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0D5489-1413-A84A-A13B-C5D9FDF80BD5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8738BE-C975-0947-8A2F-35D8D15F6000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3CB7D9E-6E6B-0A4D-9592-3286B18CE192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8736888" y="298643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5E394DF-D336-8C42-AB0F-458D0AF33F30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2FFB6B-A1AC-5147-97CC-BC4DC38B9C42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1F1F3A-438A-1843-943C-8E3FEE060C68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B29744-EE0E-804E-8C59-90C444159DB1}"/>
              </a:ext>
            </a:extLst>
          </p:cNvPr>
          <p:cNvCxnSpPr>
            <a:cxnSpLocks/>
            <a:stCxn id="84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91B64FE-3F1A-E14A-B5DA-B48D9B1DD363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C1FA3F-CDE1-3146-91FA-8267BC2883E8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6CA4C92-4CAF-5147-8175-9100647904B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AA93C0-4C6E-F44F-8168-E4395D1A6FB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E6DBBD9-16D1-F146-9A81-24F6DF7B73FE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7CD3CE-4FD3-BC40-B6CC-49C2D3C67183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D0A9AA5-2ECD-8B42-BB4C-F79D4943EAFE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58DA51-5272-C647-ADA3-4C0696B9FAE4}"/>
              </a:ext>
            </a:extLst>
          </p:cNvPr>
          <p:cNvCxnSpPr>
            <a:cxnSpLocks/>
            <a:stCxn id="91" idx="2"/>
            <a:endCxn id="82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AFDB5F3-5517-E743-B815-28C454CEC919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DC60A8-034E-C247-891E-E17123B0B5A2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769963-C748-3743-801D-80233B193FD9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2665404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8736888" y="298643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743527" y="6188644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19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8736888" y="298643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17660" y="4105844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6387626" y="262500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296920" y="2994340"/>
            <a:ext cx="336928" cy="382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32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8736888" y="298643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464459" y="4249777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7181556" y="262500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27778" y="2994340"/>
            <a:ext cx="0" cy="35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68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618109" y="2986433"/>
            <a:ext cx="1118779" cy="358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02925" y="4554578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7181556" y="262500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27778" y="2994340"/>
            <a:ext cx="0" cy="35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1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618109" y="2986433"/>
            <a:ext cx="1118779" cy="358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8408487" y="350663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02925" y="4690044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7181556" y="262500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27778" y="2994340"/>
            <a:ext cx="0" cy="35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6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8408487" y="350663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661059" y="6298711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7181556" y="262500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27778" y="2994340"/>
            <a:ext cx="0" cy="35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62DF48-66B9-6649-A82F-CC7809BC8AF9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2450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5DF0-CD3B-8842-B213-B2BF5724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836AC-43B0-124C-BAD0-7E07D4EDD1CD}"/>
              </a:ext>
            </a:extLst>
          </p:cNvPr>
          <p:cNvSpPr txBox="1"/>
          <p:nvPr/>
        </p:nvSpPr>
        <p:spPr>
          <a:xfrm>
            <a:off x="549538" y="1881275"/>
            <a:ext cx="284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display()</a:t>
            </a:r>
          </a:p>
          <a:p>
            <a:r>
              <a:rPr lang="en-US" sz="3200" dirty="0"/>
              <a:t>search()</a:t>
            </a:r>
          </a:p>
          <a:p>
            <a:r>
              <a:rPr lang="en-US" sz="3200" dirty="0"/>
              <a:t>reverse()</a:t>
            </a:r>
          </a:p>
          <a:p>
            <a:r>
              <a:rPr lang="en-US" sz="3200" dirty="0"/>
              <a:t>copy()</a:t>
            </a:r>
          </a:p>
          <a:p>
            <a:r>
              <a:rPr lang="en-US" sz="3200" dirty="0"/>
              <a:t>merge()</a:t>
            </a:r>
          </a:p>
        </p:txBody>
      </p:sp>
    </p:spTree>
    <p:extLst>
      <p:ext uri="{BB962C8B-B14F-4D97-AF65-F5344CB8AC3E}">
        <p14:creationId xmlns:p14="http://schemas.microsoft.com/office/powerpoint/2010/main" val="13886482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FC97-2149-064A-8CC6-81CD7D8E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18136"/>
            <a:ext cx="11091600" cy="85339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Types of Linked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C0F7E-06A5-9D46-8FC4-CAD3F1760621}"/>
              </a:ext>
            </a:extLst>
          </p:cNvPr>
          <p:cNvSpPr txBox="1"/>
          <p:nvPr/>
        </p:nvSpPr>
        <p:spPr>
          <a:xfrm>
            <a:off x="1085220" y="892440"/>
            <a:ext cx="238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Linked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57D25-78D5-834B-A4EA-002E49B27367}"/>
              </a:ext>
            </a:extLst>
          </p:cNvPr>
          <p:cNvSpPr/>
          <p:nvPr/>
        </p:nvSpPr>
        <p:spPr>
          <a:xfrm>
            <a:off x="1116837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6C6DBB-7CAF-4C49-B8BF-947C5B586654}"/>
              </a:ext>
            </a:extLst>
          </p:cNvPr>
          <p:cNvSpPr/>
          <p:nvPr/>
        </p:nvSpPr>
        <p:spPr>
          <a:xfrm>
            <a:off x="1116837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AA83B-B78C-4345-9716-70399FC925E3}"/>
              </a:ext>
            </a:extLst>
          </p:cNvPr>
          <p:cNvSpPr/>
          <p:nvPr/>
        </p:nvSpPr>
        <p:spPr>
          <a:xfrm>
            <a:off x="2726123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4FF77C-F5C0-414E-A7F4-02224C204B7B}"/>
              </a:ext>
            </a:extLst>
          </p:cNvPr>
          <p:cNvSpPr/>
          <p:nvPr/>
        </p:nvSpPr>
        <p:spPr>
          <a:xfrm>
            <a:off x="2726123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48A4D0-4721-5248-9F7E-4C078085C555}"/>
              </a:ext>
            </a:extLst>
          </p:cNvPr>
          <p:cNvSpPr/>
          <p:nvPr/>
        </p:nvSpPr>
        <p:spPr>
          <a:xfrm>
            <a:off x="4335409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2BB5D9-E268-5949-BEB7-8269F24CD06B}"/>
              </a:ext>
            </a:extLst>
          </p:cNvPr>
          <p:cNvSpPr/>
          <p:nvPr/>
        </p:nvSpPr>
        <p:spPr>
          <a:xfrm>
            <a:off x="4335409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123CB-F31A-3848-93B1-17991E66355B}"/>
              </a:ext>
            </a:extLst>
          </p:cNvPr>
          <p:cNvSpPr/>
          <p:nvPr/>
        </p:nvSpPr>
        <p:spPr>
          <a:xfrm>
            <a:off x="5944695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5C97A-B4C0-714C-B8FB-28FB4791AB50}"/>
              </a:ext>
            </a:extLst>
          </p:cNvPr>
          <p:cNvSpPr/>
          <p:nvPr/>
        </p:nvSpPr>
        <p:spPr>
          <a:xfrm>
            <a:off x="5944695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D174D-04F4-774B-8E90-D1E0DD4CDD58}"/>
              </a:ext>
            </a:extLst>
          </p:cNvPr>
          <p:cNvSpPr/>
          <p:nvPr/>
        </p:nvSpPr>
        <p:spPr>
          <a:xfrm>
            <a:off x="7553981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FF0EA5-FE42-D148-9044-0B2DC8F7E8F5}"/>
              </a:ext>
            </a:extLst>
          </p:cNvPr>
          <p:cNvSpPr/>
          <p:nvPr/>
        </p:nvSpPr>
        <p:spPr>
          <a:xfrm>
            <a:off x="7553981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F1CB9A-0E84-A04E-A393-7AF5AA7CF106}"/>
              </a:ext>
            </a:extLst>
          </p:cNvPr>
          <p:cNvSpPr/>
          <p:nvPr/>
        </p:nvSpPr>
        <p:spPr>
          <a:xfrm>
            <a:off x="9163267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B7CE54-170F-8248-83EF-37F900D7FD99}"/>
              </a:ext>
            </a:extLst>
          </p:cNvPr>
          <p:cNvSpPr/>
          <p:nvPr/>
        </p:nvSpPr>
        <p:spPr>
          <a:xfrm>
            <a:off x="9163267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9FC4D-ED2F-4A49-B232-58D4D17B416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721863" y="166355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5CF5A5-30D4-814F-B3AE-23234F7C5026}"/>
              </a:ext>
            </a:extLst>
          </p:cNvPr>
          <p:cNvSpPr/>
          <p:nvPr/>
        </p:nvSpPr>
        <p:spPr>
          <a:xfrm>
            <a:off x="1697496" y="161783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BA91C-0BE2-8A4D-867D-BB111F565B2A}"/>
              </a:ext>
            </a:extLst>
          </p:cNvPr>
          <p:cNvCxnSpPr>
            <a:cxnSpLocks/>
          </p:cNvCxnSpPr>
          <p:nvPr/>
        </p:nvCxnSpPr>
        <p:spPr>
          <a:xfrm>
            <a:off x="3331149" y="166355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F918996-52A8-CF4D-9F02-FCABB03D047E}"/>
              </a:ext>
            </a:extLst>
          </p:cNvPr>
          <p:cNvSpPr/>
          <p:nvPr/>
        </p:nvSpPr>
        <p:spPr>
          <a:xfrm>
            <a:off x="3306782" y="161783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70C459-2E70-9043-A0C7-95D3A51B95C3}"/>
              </a:ext>
            </a:extLst>
          </p:cNvPr>
          <p:cNvCxnSpPr>
            <a:cxnSpLocks/>
          </p:cNvCxnSpPr>
          <p:nvPr/>
        </p:nvCxnSpPr>
        <p:spPr>
          <a:xfrm>
            <a:off x="4940435" y="166355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C4F710C-F5B2-0249-90DE-AEBFC95210A0}"/>
              </a:ext>
            </a:extLst>
          </p:cNvPr>
          <p:cNvSpPr/>
          <p:nvPr/>
        </p:nvSpPr>
        <p:spPr>
          <a:xfrm>
            <a:off x="4916068" y="161783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0CFE91-75E8-AA41-8430-F9DF7E72BB3A}"/>
              </a:ext>
            </a:extLst>
          </p:cNvPr>
          <p:cNvCxnSpPr>
            <a:cxnSpLocks/>
          </p:cNvCxnSpPr>
          <p:nvPr/>
        </p:nvCxnSpPr>
        <p:spPr>
          <a:xfrm>
            <a:off x="6549721" y="1656204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3710A0D-E4BB-8A49-A966-BA96312DCB63}"/>
              </a:ext>
            </a:extLst>
          </p:cNvPr>
          <p:cNvSpPr/>
          <p:nvPr/>
        </p:nvSpPr>
        <p:spPr>
          <a:xfrm>
            <a:off x="6525354" y="16104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55CBA8-F90D-D745-A58F-29D81993AA50}"/>
              </a:ext>
            </a:extLst>
          </p:cNvPr>
          <p:cNvCxnSpPr>
            <a:cxnSpLocks/>
          </p:cNvCxnSpPr>
          <p:nvPr/>
        </p:nvCxnSpPr>
        <p:spPr>
          <a:xfrm>
            <a:off x="8159007" y="1656204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4D38958-ED7F-6C47-B3FC-715274143DDB}"/>
              </a:ext>
            </a:extLst>
          </p:cNvPr>
          <p:cNvSpPr/>
          <p:nvPr/>
        </p:nvSpPr>
        <p:spPr>
          <a:xfrm>
            <a:off x="8134640" y="16104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7539C2-84E6-5641-B9B1-7F69EABEE629}"/>
              </a:ext>
            </a:extLst>
          </p:cNvPr>
          <p:cNvCxnSpPr>
            <a:cxnSpLocks/>
          </p:cNvCxnSpPr>
          <p:nvPr/>
        </p:nvCxnSpPr>
        <p:spPr>
          <a:xfrm>
            <a:off x="9768293" y="164696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4D99EAA-B728-2E47-B02E-55F34C13AFB8}"/>
              </a:ext>
            </a:extLst>
          </p:cNvPr>
          <p:cNvSpPr/>
          <p:nvPr/>
        </p:nvSpPr>
        <p:spPr>
          <a:xfrm>
            <a:off x="9743926" y="160124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BCFDA7-0633-AB4A-8E15-4BB59332C8A6}"/>
              </a:ext>
            </a:extLst>
          </p:cNvPr>
          <p:cNvSpPr txBox="1"/>
          <p:nvPr/>
        </p:nvSpPr>
        <p:spPr>
          <a:xfrm>
            <a:off x="10796920" y="14623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0E2B5-3135-C140-BAA4-03C56B0F53E4}"/>
              </a:ext>
            </a:extLst>
          </p:cNvPr>
          <p:cNvSpPr txBox="1"/>
          <p:nvPr/>
        </p:nvSpPr>
        <p:spPr>
          <a:xfrm>
            <a:off x="1073332" y="2070461"/>
            <a:ext cx="2516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Doubly Linked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F485F-BEE5-BD40-9AF6-B6056A610BDE}"/>
              </a:ext>
            </a:extLst>
          </p:cNvPr>
          <p:cNvSpPr/>
          <p:nvPr/>
        </p:nvSpPr>
        <p:spPr>
          <a:xfrm>
            <a:off x="1104949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181027-6B31-0E4F-BDAE-FAEDBDE8242F}"/>
              </a:ext>
            </a:extLst>
          </p:cNvPr>
          <p:cNvSpPr/>
          <p:nvPr/>
        </p:nvSpPr>
        <p:spPr>
          <a:xfrm>
            <a:off x="1358283" y="2581515"/>
            <a:ext cx="24721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4B8B1-49BA-D04C-8C4B-0B2F8C91DE29}"/>
              </a:ext>
            </a:extLst>
          </p:cNvPr>
          <p:cNvSpPr/>
          <p:nvPr/>
        </p:nvSpPr>
        <p:spPr>
          <a:xfrm>
            <a:off x="2714235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B9B7F3-95E1-754B-B60A-7CF590A50240}"/>
              </a:ext>
            </a:extLst>
          </p:cNvPr>
          <p:cNvSpPr/>
          <p:nvPr/>
        </p:nvSpPr>
        <p:spPr>
          <a:xfrm>
            <a:off x="2974019" y="2581515"/>
            <a:ext cx="24076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D59BB-CBB5-1C4D-A698-ADB0E1BCADBE}"/>
              </a:ext>
            </a:extLst>
          </p:cNvPr>
          <p:cNvSpPr/>
          <p:nvPr/>
        </p:nvSpPr>
        <p:spPr>
          <a:xfrm>
            <a:off x="4323521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993395-D29D-DE45-873A-9877E03294E8}"/>
              </a:ext>
            </a:extLst>
          </p:cNvPr>
          <p:cNvSpPr/>
          <p:nvPr/>
        </p:nvSpPr>
        <p:spPr>
          <a:xfrm>
            <a:off x="4563121" y="2581515"/>
            <a:ext cx="260943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A68CD7-E20D-B641-A156-4C85B6E47D1D}"/>
              </a:ext>
            </a:extLst>
          </p:cNvPr>
          <p:cNvSpPr/>
          <p:nvPr/>
        </p:nvSpPr>
        <p:spPr>
          <a:xfrm>
            <a:off x="5932807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6B4855-727E-614B-80E4-34DFE435A4DD}"/>
              </a:ext>
            </a:extLst>
          </p:cNvPr>
          <p:cNvSpPr/>
          <p:nvPr/>
        </p:nvSpPr>
        <p:spPr>
          <a:xfrm>
            <a:off x="6143347" y="2581515"/>
            <a:ext cx="29000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192A18-F350-3645-BE4F-2BAF2FF4DF28}"/>
              </a:ext>
            </a:extLst>
          </p:cNvPr>
          <p:cNvSpPr/>
          <p:nvPr/>
        </p:nvSpPr>
        <p:spPr>
          <a:xfrm>
            <a:off x="7542093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AC12BE-ABC9-A54E-A6C3-C601FEA72C3B}"/>
              </a:ext>
            </a:extLst>
          </p:cNvPr>
          <p:cNvSpPr/>
          <p:nvPr/>
        </p:nvSpPr>
        <p:spPr>
          <a:xfrm>
            <a:off x="7750205" y="2581515"/>
            <a:ext cx="292431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1FAF1-4A87-E141-AEEA-8CC4493F820D}"/>
              </a:ext>
            </a:extLst>
          </p:cNvPr>
          <p:cNvSpPr/>
          <p:nvPr/>
        </p:nvSpPr>
        <p:spPr>
          <a:xfrm>
            <a:off x="9151379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2820B2-AE8C-6245-AC33-DAFE29E24ED3}"/>
              </a:ext>
            </a:extLst>
          </p:cNvPr>
          <p:cNvSpPr/>
          <p:nvPr/>
        </p:nvSpPr>
        <p:spPr>
          <a:xfrm>
            <a:off x="9365941" y="2581515"/>
            <a:ext cx="285981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5C565F-C715-D542-8374-EACF933DAB6C}"/>
              </a:ext>
            </a:extLst>
          </p:cNvPr>
          <p:cNvCxnSpPr>
            <a:cxnSpLocks/>
          </p:cNvCxnSpPr>
          <p:nvPr/>
        </p:nvCxnSpPr>
        <p:spPr>
          <a:xfrm>
            <a:off x="1709975" y="274933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F7AEA27-6680-8E47-84FE-9039D4CA5AEF}"/>
              </a:ext>
            </a:extLst>
          </p:cNvPr>
          <p:cNvSpPr/>
          <p:nvPr/>
        </p:nvSpPr>
        <p:spPr>
          <a:xfrm rot="10800000">
            <a:off x="1685608" y="27036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443515-901B-0840-A5E8-23AFBBC727B7}"/>
              </a:ext>
            </a:extLst>
          </p:cNvPr>
          <p:cNvCxnSpPr>
            <a:cxnSpLocks/>
          </p:cNvCxnSpPr>
          <p:nvPr/>
        </p:nvCxnSpPr>
        <p:spPr>
          <a:xfrm>
            <a:off x="3319261" y="274933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BCDD02E-0D1C-DB41-B387-4E24A53154E7}"/>
              </a:ext>
            </a:extLst>
          </p:cNvPr>
          <p:cNvSpPr/>
          <p:nvPr/>
        </p:nvSpPr>
        <p:spPr>
          <a:xfrm>
            <a:off x="3294894" y="27036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A56CFD-187B-634F-A36B-FB4E4E183028}"/>
              </a:ext>
            </a:extLst>
          </p:cNvPr>
          <p:cNvCxnSpPr>
            <a:cxnSpLocks/>
          </p:cNvCxnSpPr>
          <p:nvPr/>
        </p:nvCxnSpPr>
        <p:spPr>
          <a:xfrm>
            <a:off x="4928547" y="274933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1FC9DA9-FC98-3A44-962B-A240AEC7F3CF}"/>
              </a:ext>
            </a:extLst>
          </p:cNvPr>
          <p:cNvSpPr/>
          <p:nvPr/>
        </p:nvSpPr>
        <p:spPr>
          <a:xfrm>
            <a:off x="4904180" y="27036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05E073-24F9-6A40-B76A-6E9253028621}"/>
              </a:ext>
            </a:extLst>
          </p:cNvPr>
          <p:cNvCxnSpPr>
            <a:cxnSpLocks/>
          </p:cNvCxnSpPr>
          <p:nvPr/>
        </p:nvCxnSpPr>
        <p:spPr>
          <a:xfrm>
            <a:off x="6537833" y="2741988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A32AE3B-74AF-364F-A199-5FA105E8A75C}"/>
              </a:ext>
            </a:extLst>
          </p:cNvPr>
          <p:cNvSpPr/>
          <p:nvPr/>
        </p:nvSpPr>
        <p:spPr>
          <a:xfrm>
            <a:off x="6513466" y="269626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80D07F-1EF8-1646-AEDA-892EA3C71A51}"/>
              </a:ext>
            </a:extLst>
          </p:cNvPr>
          <p:cNvCxnSpPr>
            <a:cxnSpLocks/>
          </p:cNvCxnSpPr>
          <p:nvPr/>
        </p:nvCxnSpPr>
        <p:spPr>
          <a:xfrm>
            <a:off x="8147119" y="2741988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3D886AB-B42C-0147-80B0-00D4B86E7DB9}"/>
              </a:ext>
            </a:extLst>
          </p:cNvPr>
          <p:cNvSpPr/>
          <p:nvPr/>
        </p:nvSpPr>
        <p:spPr>
          <a:xfrm>
            <a:off x="8122752" y="269626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5DD135-A065-2348-8A3E-35E17E6386E8}"/>
              </a:ext>
            </a:extLst>
          </p:cNvPr>
          <p:cNvCxnSpPr>
            <a:cxnSpLocks/>
          </p:cNvCxnSpPr>
          <p:nvPr/>
        </p:nvCxnSpPr>
        <p:spPr>
          <a:xfrm>
            <a:off x="9756405" y="2732751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FAC019-096C-8F49-800B-94C794A96BE0}"/>
              </a:ext>
            </a:extLst>
          </p:cNvPr>
          <p:cNvSpPr/>
          <p:nvPr/>
        </p:nvSpPr>
        <p:spPr>
          <a:xfrm>
            <a:off x="9732038" y="26870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EA2A8F-B56C-2041-ABF6-E26A55E168D9}"/>
              </a:ext>
            </a:extLst>
          </p:cNvPr>
          <p:cNvSpPr txBox="1"/>
          <p:nvPr/>
        </p:nvSpPr>
        <p:spPr>
          <a:xfrm>
            <a:off x="10785032" y="264032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D55E2C-513E-C242-BA57-E19DFE3B7FCC}"/>
              </a:ext>
            </a:extLst>
          </p:cNvPr>
          <p:cNvCxnSpPr>
            <a:cxnSpLocks/>
          </p:cNvCxnSpPr>
          <p:nvPr/>
        </p:nvCxnSpPr>
        <p:spPr>
          <a:xfrm rot="10800000">
            <a:off x="1857163" y="291022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E4234E9-6328-E346-9F7C-AD7E56F74AAB}"/>
              </a:ext>
            </a:extLst>
          </p:cNvPr>
          <p:cNvCxnSpPr>
            <a:cxnSpLocks/>
          </p:cNvCxnSpPr>
          <p:nvPr/>
        </p:nvCxnSpPr>
        <p:spPr>
          <a:xfrm rot="10800000">
            <a:off x="3466449" y="291022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B9AAE5-A245-DE4F-8421-F0B046627B34}"/>
              </a:ext>
            </a:extLst>
          </p:cNvPr>
          <p:cNvCxnSpPr>
            <a:cxnSpLocks/>
          </p:cNvCxnSpPr>
          <p:nvPr/>
        </p:nvCxnSpPr>
        <p:spPr>
          <a:xfrm rot="10800000">
            <a:off x="5075735" y="291022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67B9BC-3F41-DB4F-A20F-5398F76E75F8}"/>
              </a:ext>
            </a:extLst>
          </p:cNvPr>
          <p:cNvCxnSpPr>
            <a:cxnSpLocks/>
          </p:cNvCxnSpPr>
          <p:nvPr/>
        </p:nvCxnSpPr>
        <p:spPr>
          <a:xfrm rot="10800000">
            <a:off x="6685021" y="2902878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37D0C51-1EB0-AF45-A7D5-EF649261788F}"/>
              </a:ext>
            </a:extLst>
          </p:cNvPr>
          <p:cNvCxnSpPr>
            <a:cxnSpLocks/>
          </p:cNvCxnSpPr>
          <p:nvPr/>
        </p:nvCxnSpPr>
        <p:spPr>
          <a:xfrm rot="10800000">
            <a:off x="8294307" y="2902878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620861-DAE7-4345-AFFE-A06EDBBD8A8E}"/>
              </a:ext>
            </a:extLst>
          </p:cNvPr>
          <p:cNvCxnSpPr>
            <a:cxnSpLocks/>
          </p:cNvCxnSpPr>
          <p:nvPr/>
        </p:nvCxnSpPr>
        <p:spPr>
          <a:xfrm rot="10800000">
            <a:off x="872166" y="2928317"/>
            <a:ext cx="3657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8E39C74-DA61-EE49-AD1E-F1E01A57780C}"/>
              </a:ext>
            </a:extLst>
          </p:cNvPr>
          <p:cNvSpPr/>
          <p:nvPr/>
        </p:nvSpPr>
        <p:spPr>
          <a:xfrm rot="10800000">
            <a:off x="2821192" y="28640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1CD652B-2143-C646-8416-B548FCA044F8}"/>
              </a:ext>
            </a:extLst>
          </p:cNvPr>
          <p:cNvSpPr/>
          <p:nvPr/>
        </p:nvSpPr>
        <p:spPr>
          <a:xfrm>
            <a:off x="4430478" y="28640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7D0695-E832-4743-94B6-CD3FB116554B}"/>
              </a:ext>
            </a:extLst>
          </p:cNvPr>
          <p:cNvSpPr/>
          <p:nvPr/>
        </p:nvSpPr>
        <p:spPr>
          <a:xfrm>
            <a:off x="6039764" y="28640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749C93-3938-674B-AF89-AC997608DC9B}"/>
              </a:ext>
            </a:extLst>
          </p:cNvPr>
          <p:cNvSpPr/>
          <p:nvPr/>
        </p:nvSpPr>
        <p:spPr>
          <a:xfrm>
            <a:off x="7649050" y="28567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4597E07-A25C-BB45-9AAA-5F7CBC712BD5}"/>
              </a:ext>
            </a:extLst>
          </p:cNvPr>
          <p:cNvSpPr/>
          <p:nvPr/>
        </p:nvSpPr>
        <p:spPr>
          <a:xfrm>
            <a:off x="9258336" y="28567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1607BE9-04B4-AF40-9F0E-EBF1565F4FCB}"/>
              </a:ext>
            </a:extLst>
          </p:cNvPr>
          <p:cNvSpPr/>
          <p:nvPr/>
        </p:nvSpPr>
        <p:spPr>
          <a:xfrm>
            <a:off x="1197695" y="288217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72DBC2-33F4-9D4B-A7DC-021B8AD00F44}"/>
              </a:ext>
            </a:extLst>
          </p:cNvPr>
          <p:cNvSpPr txBox="1"/>
          <p:nvPr/>
        </p:nvSpPr>
        <p:spPr>
          <a:xfrm>
            <a:off x="223510" y="27323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2BEF35-A680-7F4A-B9A7-C36A84906DF1}"/>
              </a:ext>
            </a:extLst>
          </p:cNvPr>
          <p:cNvSpPr txBox="1"/>
          <p:nvPr/>
        </p:nvSpPr>
        <p:spPr>
          <a:xfrm>
            <a:off x="1024405" y="3265582"/>
            <a:ext cx="347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Circular Linear Linked List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8F2276-3E81-8B45-B88B-8CC50CA81CAE}"/>
              </a:ext>
            </a:extLst>
          </p:cNvPr>
          <p:cNvSpPr/>
          <p:nvPr/>
        </p:nvSpPr>
        <p:spPr>
          <a:xfrm>
            <a:off x="1116837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DB6B382-0043-5E46-8D0A-694BED6BD6D7}"/>
              </a:ext>
            </a:extLst>
          </p:cNvPr>
          <p:cNvSpPr/>
          <p:nvPr/>
        </p:nvSpPr>
        <p:spPr>
          <a:xfrm>
            <a:off x="1116837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9B53E76-6957-F342-AF21-161897777EF5}"/>
              </a:ext>
            </a:extLst>
          </p:cNvPr>
          <p:cNvSpPr/>
          <p:nvPr/>
        </p:nvSpPr>
        <p:spPr>
          <a:xfrm>
            <a:off x="2726123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B6DCFB-2AFF-744B-8599-6FC72B635EEF}"/>
              </a:ext>
            </a:extLst>
          </p:cNvPr>
          <p:cNvSpPr/>
          <p:nvPr/>
        </p:nvSpPr>
        <p:spPr>
          <a:xfrm>
            <a:off x="2726123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BEF9476-5431-264D-B48E-B1243826EF92}"/>
              </a:ext>
            </a:extLst>
          </p:cNvPr>
          <p:cNvSpPr/>
          <p:nvPr/>
        </p:nvSpPr>
        <p:spPr>
          <a:xfrm>
            <a:off x="4335409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5C1D70-30ED-0A4D-AD24-2AAFFC50D391}"/>
              </a:ext>
            </a:extLst>
          </p:cNvPr>
          <p:cNvSpPr/>
          <p:nvPr/>
        </p:nvSpPr>
        <p:spPr>
          <a:xfrm>
            <a:off x="4335409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A642140-BE20-904E-A6A1-B769CE0B9CF9}"/>
              </a:ext>
            </a:extLst>
          </p:cNvPr>
          <p:cNvSpPr/>
          <p:nvPr/>
        </p:nvSpPr>
        <p:spPr>
          <a:xfrm>
            <a:off x="5944695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463203D-74D8-6B4D-8CE2-9A49A226D8FD}"/>
              </a:ext>
            </a:extLst>
          </p:cNvPr>
          <p:cNvSpPr/>
          <p:nvPr/>
        </p:nvSpPr>
        <p:spPr>
          <a:xfrm>
            <a:off x="5944695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72BB1D-1544-C24D-96CE-4B3A3B4D13E0}"/>
              </a:ext>
            </a:extLst>
          </p:cNvPr>
          <p:cNvSpPr/>
          <p:nvPr/>
        </p:nvSpPr>
        <p:spPr>
          <a:xfrm>
            <a:off x="7553981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7FE1CA2-91AB-1F49-B1F7-0798BA014B81}"/>
              </a:ext>
            </a:extLst>
          </p:cNvPr>
          <p:cNvSpPr/>
          <p:nvPr/>
        </p:nvSpPr>
        <p:spPr>
          <a:xfrm>
            <a:off x="7553981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C524B2B-2397-444A-9457-DF098D5A0449}"/>
              </a:ext>
            </a:extLst>
          </p:cNvPr>
          <p:cNvSpPr/>
          <p:nvPr/>
        </p:nvSpPr>
        <p:spPr>
          <a:xfrm>
            <a:off x="9163267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1CC9887-2B36-C542-91DD-3051802BB487}"/>
              </a:ext>
            </a:extLst>
          </p:cNvPr>
          <p:cNvSpPr/>
          <p:nvPr/>
        </p:nvSpPr>
        <p:spPr>
          <a:xfrm>
            <a:off x="9163267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E36A5F-3384-2C4B-8E50-C47DBF6BD513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721863" y="397863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0CE7EF10-FCB4-704D-9C46-5A90880FE9CC}"/>
              </a:ext>
            </a:extLst>
          </p:cNvPr>
          <p:cNvSpPr/>
          <p:nvPr/>
        </p:nvSpPr>
        <p:spPr>
          <a:xfrm>
            <a:off x="1697496" y="39329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B2822BD-D9A3-694A-8A43-7BAB7407A4A0}"/>
              </a:ext>
            </a:extLst>
          </p:cNvPr>
          <p:cNvCxnSpPr>
            <a:cxnSpLocks/>
          </p:cNvCxnSpPr>
          <p:nvPr/>
        </p:nvCxnSpPr>
        <p:spPr>
          <a:xfrm>
            <a:off x="3331149" y="397863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AA0C86EB-B138-3A4C-8D25-A1B779AC37B7}"/>
              </a:ext>
            </a:extLst>
          </p:cNvPr>
          <p:cNvSpPr/>
          <p:nvPr/>
        </p:nvSpPr>
        <p:spPr>
          <a:xfrm>
            <a:off x="3306782" y="39329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83F408-BD3D-8941-BCB5-0BF49A634BEA}"/>
              </a:ext>
            </a:extLst>
          </p:cNvPr>
          <p:cNvCxnSpPr>
            <a:cxnSpLocks/>
          </p:cNvCxnSpPr>
          <p:nvPr/>
        </p:nvCxnSpPr>
        <p:spPr>
          <a:xfrm>
            <a:off x="4940435" y="397863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72B4BE85-1999-4149-AEE9-0B303CEA7C68}"/>
              </a:ext>
            </a:extLst>
          </p:cNvPr>
          <p:cNvSpPr/>
          <p:nvPr/>
        </p:nvSpPr>
        <p:spPr>
          <a:xfrm>
            <a:off x="4916068" y="39329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05BC05-6A42-934B-8CC5-A1BCDC8E3E82}"/>
              </a:ext>
            </a:extLst>
          </p:cNvPr>
          <p:cNvCxnSpPr>
            <a:cxnSpLocks/>
          </p:cNvCxnSpPr>
          <p:nvPr/>
        </p:nvCxnSpPr>
        <p:spPr>
          <a:xfrm>
            <a:off x="6549721" y="397128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8A769F6-57C3-9E4D-B2CA-32D120CEB9BE}"/>
              </a:ext>
            </a:extLst>
          </p:cNvPr>
          <p:cNvSpPr/>
          <p:nvPr/>
        </p:nvSpPr>
        <p:spPr>
          <a:xfrm>
            <a:off x="6525354" y="392556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814ADC-25F5-3041-B785-DC5D716B77C9}"/>
              </a:ext>
            </a:extLst>
          </p:cNvPr>
          <p:cNvCxnSpPr>
            <a:cxnSpLocks/>
          </p:cNvCxnSpPr>
          <p:nvPr/>
        </p:nvCxnSpPr>
        <p:spPr>
          <a:xfrm>
            <a:off x="8159007" y="397128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DAFF7BCC-2F45-F042-B6AC-C3D7BB882599}"/>
              </a:ext>
            </a:extLst>
          </p:cNvPr>
          <p:cNvSpPr/>
          <p:nvPr/>
        </p:nvSpPr>
        <p:spPr>
          <a:xfrm>
            <a:off x="8134640" y="392556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7E0F6D7-ACE2-C94C-A592-2EA49CD48C96}"/>
              </a:ext>
            </a:extLst>
          </p:cNvPr>
          <p:cNvSpPr/>
          <p:nvPr/>
        </p:nvSpPr>
        <p:spPr>
          <a:xfrm>
            <a:off x="9743926" y="39163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9A95EAD-0718-3A4E-9781-D44B660A1F98}"/>
              </a:ext>
            </a:extLst>
          </p:cNvPr>
          <p:cNvCxnSpPr>
            <a:cxnSpLocks/>
          </p:cNvCxnSpPr>
          <p:nvPr/>
        </p:nvCxnSpPr>
        <p:spPr>
          <a:xfrm>
            <a:off x="9789646" y="3962045"/>
            <a:ext cx="884323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E6CBBB6-2A97-7643-9E02-39366EEF25CC}"/>
              </a:ext>
            </a:extLst>
          </p:cNvPr>
          <p:cNvCxnSpPr>
            <a:cxnSpLocks/>
          </p:cNvCxnSpPr>
          <p:nvPr/>
        </p:nvCxnSpPr>
        <p:spPr>
          <a:xfrm>
            <a:off x="10681901" y="3957240"/>
            <a:ext cx="0" cy="530067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5388EA6-BDA2-AF4A-87EA-C7649AB6CD4B}"/>
              </a:ext>
            </a:extLst>
          </p:cNvPr>
          <p:cNvCxnSpPr>
            <a:cxnSpLocks/>
          </p:cNvCxnSpPr>
          <p:nvPr/>
        </p:nvCxnSpPr>
        <p:spPr>
          <a:xfrm>
            <a:off x="633325" y="4487307"/>
            <a:ext cx="10040644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765DC3-4863-A745-A0C5-162B21953BC3}"/>
              </a:ext>
            </a:extLst>
          </p:cNvPr>
          <p:cNvCxnSpPr>
            <a:cxnSpLocks/>
          </p:cNvCxnSpPr>
          <p:nvPr/>
        </p:nvCxnSpPr>
        <p:spPr>
          <a:xfrm>
            <a:off x="633325" y="3957240"/>
            <a:ext cx="0" cy="530067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272A3E8-65DB-F041-8E78-57169ED62FDC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614707" y="3957240"/>
            <a:ext cx="50213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0B75F63-0D2F-7348-B690-6EC47E3E351E}"/>
              </a:ext>
            </a:extLst>
          </p:cNvPr>
          <p:cNvSpPr txBox="1"/>
          <p:nvPr/>
        </p:nvSpPr>
        <p:spPr>
          <a:xfrm>
            <a:off x="1066099" y="4646676"/>
            <a:ext cx="360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Circular Doubly Linked List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78A17D8-4779-704F-8510-35B13D9EBD7E}"/>
              </a:ext>
            </a:extLst>
          </p:cNvPr>
          <p:cNvSpPr/>
          <p:nvPr/>
        </p:nvSpPr>
        <p:spPr>
          <a:xfrm>
            <a:off x="1133442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8DFDF5B-B565-7C42-9B9D-B7DD080F3397}"/>
              </a:ext>
            </a:extLst>
          </p:cNvPr>
          <p:cNvSpPr/>
          <p:nvPr/>
        </p:nvSpPr>
        <p:spPr>
          <a:xfrm>
            <a:off x="1386776" y="5544837"/>
            <a:ext cx="24721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087A4F7-E819-CC41-8F72-0A5E141A09DE}"/>
              </a:ext>
            </a:extLst>
          </p:cNvPr>
          <p:cNvSpPr/>
          <p:nvPr/>
        </p:nvSpPr>
        <p:spPr>
          <a:xfrm>
            <a:off x="2742728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DCB6E58-D261-E843-A563-5C71C31C7342}"/>
              </a:ext>
            </a:extLst>
          </p:cNvPr>
          <p:cNvSpPr/>
          <p:nvPr/>
        </p:nvSpPr>
        <p:spPr>
          <a:xfrm>
            <a:off x="3002512" y="5544837"/>
            <a:ext cx="24076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8530638-F6C7-0247-B85D-06FEF04EB74C}"/>
              </a:ext>
            </a:extLst>
          </p:cNvPr>
          <p:cNvSpPr/>
          <p:nvPr/>
        </p:nvSpPr>
        <p:spPr>
          <a:xfrm>
            <a:off x="4352014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FBC1E70-99FF-9C41-BE14-03FF880AB46E}"/>
              </a:ext>
            </a:extLst>
          </p:cNvPr>
          <p:cNvSpPr/>
          <p:nvPr/>
        </p:nvSpPr>
        <p:spPr>
          <a:xfrm>
            <a:off x="4591614" y="5544837"/>
            <a:ext cx="260943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D4D60CC-37D9-914D-97E7-4E15E6DDF99A}"/>
              </a:ext>
            </a:extLst>
          </p:cNvPr>
          <p:cNvSpPr/>
          <p:nvPr/>
        </p:nvSpPr>
        <p:spPr>
          <a:xfrm>
            <a:off x="5961300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9276656-0DF1-E141-BA64-095388E762CA}"/>
              </a:ext>
            </a:extLst>
          </p:cNvPr>
          <p:cNvSpPr/>
          <p:nvPr/>
        </p:nvSpPr>
        <p:spPr>
          <a:xfrm>
            <a:off x="6171840" y="5544837"/>
            <a:ext cx="29000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5B97B20-0A04-1A40-A5DE-9627BD784570}"/>
              </a:ext>
            </a:extLst>
          </p:cNvPr>
          <p:cNvSpPr/>
          <p:nvPr/>
        </p:nvSpPr>
        <p:spPr>
          <a:xfrm>
            <a:off x="7570586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269F80C-F0C9-B348-AD69-537625E4A73B}"/>
              </a:ext>
            </a:extLst>
          </p:cNvPr>
          <p:cNvSpPr/>
          <p:nvPr/>
        </p:nvSpPr>
        <p:spPr>
          <a:xfrm>
            <a:off x="7778698" y="5544837"/>
            <a:ext cx="292431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F588D77-A344-E344-ADE3-85F059827995}"/>
              </a:ext>
            </a:extLst>
          </p:cNvPr>
          <p:cNvSpPr/>
          <p:nvPr/>
        </p:nvSpPr>
        <p:spPr>
          <a:xfrm>
            <a:off x="9179872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1AB7C11-6CB9-C141-8874-C36E12489872}"/>
              </a:ext>
            </a:extLst>
          </p:cNvPr>
          <p:cNvSpPr/>
          <p:nvPr/>
        </p:nvSpPr>
        <p:spPr>
          <a:xfrm>
            <a:off x="9394434" y="5544837"/>
            <a:ext cx="285981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B9663F1-C72F-0749-8B1B-FB8EBBD44A83}"/>
              </a:ext>
            </a:extLst>
          </p:cNvPr>
          <p:cNvCxnSpPr>
            <a:cxnSpLocks/>
          </p:cNvCxnSpPr>
          <p:nvPr/>
        </p:nvCxnSpPr>
        <p:spPr>
          <a:xfrm>
            <a:off x="1738468" y="571265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D66BBBD4-316A-814C-95AC-8ABB3DEB13C7}"/>
              </a:ext>
            </a:extLst>
          </p:cNvPr>
          <p:cNvSpPr/>
          <p:nvPr/>
        </p:nvSpPr>
        <p:spPr>
          <a:xfrm rot="10800000">
            <a:off x="1714101" y="566693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DEB6810-036E-9547-8D1F-EC059BDE6ADF}"/>
              </a:ext>
            </a:extLst>
          </p:cNvPr>
          <p:cNvCxnSpPr>
            <a:cxnSpLocks/>
          </p:cNvCxnSpPr>
          <p:nvPr/>
        </p:nvCxnSpPr>
        <p:spPr>
          <a:xfrm>
            <a:off x="3347754" y="571265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57A45503-7FEF-BE4A-99DE-95B6AA3CFD2F}"/>
              </a:ext>
            </a:extLst>
          </p:cNvPr>
          <p:cNvSpPr/>
          <p:nvPr/>
        </p:nvSpPr>
        <p:spPr>
          <a:xfrm>
            <a:off x="3323387" y="566693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DA9A596-3CF5-B44A-B90F-89C7351B94E6}"/>
              </a:ext>
            </a:extLst>
          </p:cNvPr>
          <p:cNvCxnSpPr>
            <a:cxnSpLocks/>
          </p:cNvCxnSpPr>
          <p:nvPr/>
        </p:nvCxnSpPr>
        <p:spPr>
          <a:xfrm>
            <a:off x="4957040" y="571265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F519484-5351-3844-BCE8-18E2A62DC4F1}"/>
              </a:ext>
            </a:extLst>
          </p:cNvPr>
          <p:cNvSpPr/>
          <p:nvPr/>
        </p:nvSpPr>
        <p:spPr>
          <a:xfrm>
            <a:off x="4932673" y="566693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DE7DDA4-BE9A-DE44-ABDB-3692B83C0EAD}"/>
              </a:ext>
            </a:extLst>
          </p:cNvPr>
          <p:cNvCxnSpPr>
            <a:cxnSpLocks/>
          </p:cNvCxnSpPr>
          <p:nvPr/>
        </p:nvCxnSpPr>
        <p:spPr>
          <a:xfrm>
            <a:off x="6566326" y="5705310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D258AAD0-60DF-FE48-804E-AE23FDBDD627}"/>
              </a:ext>
            </a:extLst>
          </p:cNvPr>
          <p:cNvSpPr/>
          <p:nvPr/>
        </p:nvSpPr>
        <p:spPr>
          <a:xfrm>
            <a:off x="6541959" y="56595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A07EA3B-9383-E443-8857-3B1AD41FC9B5}"/>
              </a:ext>
            </a:extLst>
          </p:cNvPr>
          <p:cNvCxnSpPr>
            <a:cxnSpLocks/>
          </p:cNvCxnSpPr>
          <p:nvPr/>
        </p:nvCxnSpPr>
        <p:spPr>
          <a:xfrm>
            <a:off x="8175612" y="5705310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99C79673-50B5-264F-BF70-BAA5DC904E4E}"/>
              </a:ext>
            </a:extLst>
          </p:cNvPr>
          <p:cNvSpPr/>
          <p:nvPr/>
        </p:nvSpPr>
        <p:spPr>
          <a:xfrm>
            <a:off x="8151245" y="56595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8501C47-041B-004D-A0A8-A8A395A72050}"/>
              </a:ext>
            </a:extLst>
          </p:cNvPr>
          <p:cNvSpPr/>
          <p:nvPr/>
        </p:nvSpPr>
        <p:spPr>
          <a:xfrm>
            <a:off x="9760531" y="565035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C53B59-0F84-4943-A57E-A3EFDC88DECD}"/>
              </a:ext>
            </a:extLst>
          </p:cNvPr>
          <p:cNvCxnSpPr>
            <a:cxnSpLocks/>
          </p:cNvCxnSpPr>
          <p:nvPr/>
        </p:nvCxnSpPr>
        <p:spPr>
          <a:xfrm rot="10800000">
            <a:off x="1885656" y="587354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81B5268-69F0-AF44-9F63-BCC2667A8D21}"/>
              </a:ext>
            </a:extLst>
          </p:cNvPr>
          <p:cNvCxnSpPr>
            <a:cxnSpLocks/>
          </p:cNvCxnSpPr>
          <p:nvPr/>
        </p:nvCxnSpPr>
        <p:spPr>
          <a:xfrm rot="10800000">
            <a:off x="3494942" y="587354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2EDBECE-05E8-2F48-A230-2F7E40E396C7}"/>
              </a:ext>
            </a:extLst>
          </p:cNvPr>
          <p:cNvCxnSpPr>
            <a:cxnSpLocks/>
          </p:cNvCxnSpPr>
          <p:nvPr/>
        </p:nvCxnSpPr>
        <p:spPr>
          <a:xfrm rot="10800000">
            <a:off x="5104228" y="587354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2A02487-B564-3A47-A18A-4F1DF90CC6BD}"/>
              </a:ext>
            </a:extLst>
          </p:cNvPr>
          <p:cNvCxnSpPr>
            <a:cxnSpLocks/>
          </p:cNvCxnSpPr>
          <p:nvPr/>
        </p:nvCxnSpPr>
        <p:spPr>
          <a:xfrm rot="10800000">
            <a:off x="6713514" y="5866200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91B4D28-DC80-904A-B3CE-568B73CD08DA}"/>
              </a:ext>
            </a:extLst>
          </p:cNvPr>
          <p:cNvCxnSpPr>
            <a:cxnSpLocks/>
          </p:cNvCxnSpPr>
          <p:nvPr/>
        </p:nvCxnSpPr>
        <p:spPr>
          <a:xfrm rot="10800000">
            <a:off x="8322800" y="5866200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83DD620F-1D74-1342-AF3F-B07B39D3E8E7}"/>
              </a:ext>
            </a:extLst>
          </p:cNvPr>
          <p:cNvSpPr/>
          <p:nvPr/>
        </p:nvSpPr>
        <p:spPr>
          <a:xfrm rot="10800000">
            <a:off x="2849685" y="58274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757293F-9C67-DE46-9283-871A7D595E45}"/>
              </a:ext>
            </a:extLst>
          </p:cNvPr>
          <p:cNvSpPr/>
          <p:nvPr/>
        </p:nvSpPr>
        <p:spPr>
          <a:xfrm>
            <a:off x="4458971" y="58274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5D4607B-D513-B449-9EB0-F180EABD802D}"/>
              </a:ext>
            </a:extLst>
          </p:cNvPr>
          <p:cNvSpPr/>
          <p:nvPr/>
        </p:nvSpPr>
        <p:spPr>
          <a:xfrm>
            <a:off x="6068257" y="58274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D2DE43A-A01C-A340-8039-71C62F2E52B7}"/>
              </a:ext>
            </a:extLst>
          </p:cNvPr>
          <p:cNvSpPr/>
          <p:nvPr/>
        </p:nvSpPr>
        <p:spPr>
          <a:xfrm>
            <a:off x="7677543" y="582006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B492A99F-0CF9-CC47-AB2A-6590A0651DC3}"/>
              </a:ext>
            </a:extLst>
          </p:cNvPr>
          <p:cNvSpPr/>
          <p:nvPr/>
        </p:nvSpPr>
        <p:spPr>
          <a:xfrm>
            <a:off x="9286829" y="582006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F74FD36F-B702-C041-96B7-2413895B6597}"/>
              </a:ext>
            </a:extLst>
          </p:cNvPr>
          <p:cNvSpPr/>
          <p:nvPr/>
        </p:nvSpPr>
        <p:spPr>
          <a:xfrm>
            <a:off x="1226188" y="58455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FDF2E13-B0F7-F847-B313-158C0196147E}"/>
              </a:ext>
            </a:extLst>
          </p:cNvPr>
          <p:cNvCxnSpPr>
            <a:cxnSpLocks/>
          </p:cNvCxnSpPr>
          <p:nvPr/>
        </p:nvCxnSpPr>
        <p:spPr>
          <a:xfrm>
            <a:off x="9768293" y="5687079"/>
            <a:ext cx="884323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5F83F6E-4D52-F640-869A-D237D9DC01CB}"/>
              </a:ext>
            </a:extLst>
          </p:cNvPr>
          <p:cNvCxnSpPr>
            <a:cxnSpLocks/>
          </p:cNvCxnSpPr>
          <p:nvPr/>
        </p:nvCxnSpPr>
        <p:spPr>
          <a:xfrm flipH="1">
            <a:off x="10643381" y="5301178"/>
            <a:ext cx="4335" cy="41148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1B3835F-CAD3-8B44-AE65-E0D4F9BA8BF6}"/>
              </a:ext>
            </a:extLst>
          </p:cNvPr>
          <p:cNvCxnSpPr>
            <a:cxnSpLocks/>
          </p:cNvCxnSpPr>
          <p:nvPr/>
        </p:nvCxnSpPr>
        <p:spPr>
          <a:xfrm>
            <a:off x="611972" y="5305533"/>
            <a:ext cx="10040644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11A4CC0-A72E-F949-9697-C377E9F764E5}"/>
              </a:ext>
            </a:extLst>
          </p:cNvPr>
          <p:cNvCxnSpPr>
            <a:cxnSpLocks/>
          </p:cNvCxnSpPr>
          <p:nvPr/>
        </p:nvCxnSpPr>
        <p:spPr>
          <a:xfrm>
            <a:off x="622997" y="5297344"/>
            <a:ext cx="0" cy="415315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3D71A3D-9098-A44E-AF3B-4A6F80CAAFEB}"/>
              </a:ext>
            </a:extLst>
          </p:cNvPr>
          <p:cNvCxnSpPr>
            <a:cxnSpLocks/>
          </p:cNvCxnSpPr>
          <p:nvPr/>
        </p:nvCxnSpPr>
        <p:spPr>
          <a:xfrm>
            <a:off x="633325" y="5694183"/>
            <a:ext cx="50213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E43F145-529C-AB41-91C1-04CF80C590B3}"/>
              </a:ext>
            </a:extLst>
          </p:cNvPr>
          <p:cNvCxnSpPr>
            <a:cxnSpLocks/>
          </p:cNvCxnSpPr>
          <p:nvPr/>
        </p:nvCxnSpPr>
        <p:spPr>
          <a:xfrm>
            <a:off x="614707" y="5873549"/>
            <a:ext cx="640091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9B91EA4-3EAF-1449-B792-D1C6420E6D98}"/>
              </a:ext>
            </a:extLst>
          </p:cNvPr>
          <p:cNvCxnSpPr>
            <a:cxnSpLocks/>
          </p:cNvCxnSpPr>
          <p:nvPr/>
        </p:nvCxnSpPr>
        <p:spPr>
          <a:xfrm>
            <a:off x="633325" y="5873549"/>
            <a:ext cx="0" cy="415315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EECD615-5766-3042-8CAC-480EC0DDBCE0}"/>
              </a:ext>
            </a:extLst>
          </p:cNvPr>
          <p:cNvCxnSpPr>
            <a:cxnSpLocks/>
          </p:cNvCxnSpPr>
          <p:nvPr/>
        </p:nvCxnSpPr>
        <p:spPr>
          <a:xfrm>
            <a:off x="622892" y="6283556"/>
            <a:ext cx="10040644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771A33C-11C7-C14D-A38D-5322F59D1E82}"/>
              </a:ext>
            </a:extLst>
          </p:cNvPr>
          <p:cNvCxnSpPr>
            <a:cxnSpLocks/>
          </p:cNvCxnSpPr>
          <p:nvPr/>
        </p:nvCxnSpPr>
        <p:spPr>
          <a:xfrm flipH="1">
            <a:off x="10671801" y="5865782"/>
            <a:ext cx="4335" cy="432856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BC29B80-A418-AD47-A339-4A4677A804B8}"/>
              </a:ext>
            </a:extLst>
          </p:cNvPr>
          <p:cNvCxnSpPr>
            <a:cxnSpLocks/>
          </p:cNvCxnSpPr>
          <p:nvPr/>
        </p:nvCxnSpPr>
        <p:spPr>
          <a:xfrm flipH="1" flipV="1">
            <a:off x="9932086" y="5865782"/>
            <a:ext cx="752592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6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5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5" grpId="0" animBg="1"/>
      <p:bldP spid="117" grpId="0" animBg="1"/>
      <p:bldP spid="119" grpId="0" animBg="1"/>
      <p:bldP spid="121" grpId="0" animBg="1"/>
      <p:bldP spid="123" grpId="0" animBg="1"/>
      <p:bldP spid="150" grpId="0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4" grpId="0" animBg="1"/>
      <p:bldP spid="166" grpId="0" animBg="1"/>
      <p:bldP spid="168" grpId="0" animBg="1"/>
      <p:bldP spid="170" grpId="0" animBg="1"/>
      <p:bldP spid="172" grpId="0" animBg="1"/>
      <p:bldP spid="174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0ECC-9CFB-AE47-BDDF-0D60AE62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FF907-0223-6F4D-8B67-332D14AFB7A5}"/>
              </a:ext>
            </a:extLst>
          </p:cNvPr>
          <p:cNvSpPr txBox="1"/>
          <p:nvPr/>
        </p:nvSpPr>
        <p:spPr>
          <a:xfrm>
            <a:off x="3451430" y="3119341"/>
            <a:ext cx="5289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There is a lot of confusion online on the time complexity of a linked list. </a:t>
            </a:r>
          </a:p>
          <a:p>
            <a:r>
              <a:rPr lang="en-US" sz="1200" dirty="0"/>
              <a:t>In some sites you will see that the time complexity of appending to a linked list is </a:t>
            </a:r>
          </a:p>
          <a:p>
            <a:r>
              <a:rPr lang="en-US" sz="1200" dirty="0"/>
              <a:t>O(n) but that depends on the implementation.  If it is implemented without a tail </a:t>
            </a:r>
          </a:p>
          <a:p>
            <a:r>
              <a:rPr lang="en-US" sz="1200" dirty="0"/>
              <a:t>pointer it is O(n) where with a tail pointer it is (1)</a:t>
            </a:r>
          </a:p>
        </p:txBody>
      </p:sp>
    </p:spTree>
    <p:extLst>
      <p:ext uri="{BB962C8B-B14F-4D97-AF65-F5344CB8AC3E}">
        <p14:creationId xmlns:p14="http://schemas.microsoft.com/office/powerpoint/2010/main" val="93571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7F23-414A-A649-9A3E-7320970E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creation with Objects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3CAE7E-1F70-0D47-97BD-11834120A3B6}"/>
              </a:ext>
            </a:extLst>
          </p:cNvPr>
          <p:cNvSpPr/>
          <p:nvPr/>
        </p:nvSpPr>
        <p:spPr>
          <a:xfrm>
            <a:off x="6096000" y="2184124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1A292-D7F9-FB4D-BE68-30397151CBFC}"/>
              </a:ext>
            </a:extLst>
          </p:cNvPr>
          <p:cNvSpPr/>
          <p:nvPr/>
        </p:nvSpPr>
        <p:spPr>
          <a:xfrm>
            <a:off x="7633460" y="1690571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2698C-2DC2-7C49-89ED-1C6D6EE2FDDA}"/>
              </a:ext>
            </a:extLst>
          </p:cNvPr>
          <p:cNvSpPr/>
          <p:nvPr/>
        </p:nvSpPr>
        <p:spPr>
          <a:xfrm>
            <a:off x="7633459" y="2830455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A4EEC3-5E87-0540-B4D5-D69024F29C44}"/>
              </a:ext>
            </a:extLst>
          </p:cNvPr>
          <p:cNvSpPr/>
          <p:nvPr/>
        </p:nvSpPr>
        <p:spPr>
          <a:xfrm>
            <a:off x="8970979" y="2275324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86DCC9-C48F-8947-97F2-CD707A622097}"/>
              </a:ext>
            </a:extLst>
          </p:cNvPr>
          <p:cNvSpPr/>
          <p:nvPr/>
        </p:nvSpPr>
        <p:spPr>
          <a:xfrm>
            <a:off x="8970978" y="3476786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D39AD2-77A7-7142-9C52-377A814EB27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6640194" y="2735802"/>
            <a:ext cx="993265" cy="41781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168293-20E8-9A42-8750-E3885D2012D8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6640194" y="2013737"/>
            <a:ext cx="993266" cy="26504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BE82C5-4535-0147-9DF5-92444AA6E534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8177653" y="3382133"/>
            <a:ext cx="793325" cy="41781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8C1A0D-0E97-BA4F-8A0B-762FB40AF40E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177653" y="2598490"/>
            <a:ext cx="793326" cy="32661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EA9F83F2-1F1D-8A4F-8DA3-DEA1CF36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08" y="2197013"/>
            <a:ext cx="2252793" cy="518385"/>
          </a:xfrm>
          <a:prstGeom prst="rect">
            <a:avLst/>
          </a:prstGeom>
        </p:spPr>
      </p:pic>
      <p:pic>
        <p:nvPicPr>
          <p:cNvPr id="44" name="Picture 43" descr="A picture containing chart&#10;&#10;Description automatically generated">
            <a:extLst>
              <a:ext uri="{FF2B5EF4-FFF2-40B4-BE49-F238E27FC236}">
                <a16:creationId xmlns:a16="http://schemas.microsoft.com/office/drawing/2014/main" id="{A835EA94-23A3-334D-8E5F-384E25D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992" y="3970339"/>
            <a:ext cx="5078661" cy="1384099"/>
          </a:xfrm>
          <a:prstGeom prst="rect">
            <a:avLst/>
          </a:prstGeom>
        </p:spPr>
      </p:pic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F4E6528B-8D98-7B48-A7FC-6D20408BF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992" y="5349775"/>
            <a:ext cx="5078661" cy="8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BF64-2003-40FF-EC7A-4FDF02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linked list in the real world.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2D961-52A1-25B8-D91A-6BBB734C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87" y="3232278"/>
            <a:ext cx="11090275" cy="1415553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0757C3-7455-E53B-8517-C9BF8397BBDF}"/>
              </a:ext>
            </a:extLst>
          </p:cNvPr>
          <p:cNvSpPr/>
          <p:nvPr/>
        </p:nvSpPr>
        <p:spPr>
          <a:xfrm>
            <a:off x="3407079" y="2892184"/>
            <a:ext cx="1373688" cy="2095739"/>
          </a:xfrm>
          <a:prstGeom prst="roundRect">
            <a:avLst/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0002BE-5F4A-4BD9-E592-209BAB41D102}"/>
              </a:ext>
            </a:extLst>
          </p:cNvPr>
          <p:cNvSpPr/>
          <p:nvPr/>
        </p:nvSpPr>
        <p:spPr>
          <a:xfrm>
            <a:off x="4320956" y="4301178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9ECEC75-7CD2-764A-84E7-BDD3DB26D471}"/>
              </a:ext>
            </a:extLst>
          </p:cNvPr>
          <p:cNvSpPr/>
          <p:nvPr/>
        </p:nvSpPr>
        <p:spPr>
          <a:xfrm rot="10800000">
            <a:off x="3505460" y="4308953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arbage with solid fill">
            <a:extLst>
              <a:ext uri="{FF2B5EF4-FFF2-40B4-BE49-F238E27FC236}">
                <a16:creationId xmlns:a16="http://schemas.microsoft.com/office/drawing/2014/main" id="{304F8F2F-7495-8288-0F5C-D5D2539C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6220" y="4308953"/>
            <a:ext cx="303756" cy="3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36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BF64-2003-40FF-EC7A-4FDF02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linked list in the real world.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2D961-52A1-25B8-D91A-6BBB734C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87" y="3232278"/>
            <a:ext cx="11090275" cy="1415553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0757C3-7455-E53B-8517-C9BF8397BBDF}"/>
              </a:ext>
            </a:extLst>
          </p:cNvPr>
          <p:cNvSpPr/>
          <p:nvPr/>
        </p:nvSpPr>
        <p:spPr>
          <a:xfrm>
            <a:off x="4722312" y="2880987"/>
            <a:ext cx="1373688" cy="2095739"/>
          </a:xfrm>
          <a:prstGeom prst="roundRect">
            <a:avLst/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0002BE-5F4A-4BD9-E592-209BAB41D102}"/>
              </a:ext>
            </a:extLst>
          </p:cNvPr>
          <p:cNvSpPr/>
          <p:nvPr/>
        </p:nvSpPr>
        <p:spPr>
          <a:xfrm>
            <a:off x="5636189" y="4289981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9ECEC75-7CD2-764A-84E7-BDD3DB26D471}"/>
              </a:ext>
            </a:extLst>
          </p:cNvPr>
          <p:cNvSpPr/>
          <p:nvPr/>
        </p:nvSpPr>
        <p:spPr>
          <a:xfrm rot="10800000">
            <a:off x="4820693" y="4297756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arbage with solid fill">
            <a:extLst>
              <a:ext uri="{FF2B5EF4-FFF2-40B4-BE49-F238E27FC236}">
                <a16:creationId xmlns:a16="http://schemas.microsoft.com/office/drawing/2014/main" id="{304F8F2F-7495-8288-0F5C-D5D2539C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453" y="4297756"/>
            <a:ext cx="303756" cy="3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7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BF64-2003-40FF-EC7A-4FDF02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linked list in the real world.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2D961-52A1-25B8-D91A-6BBB734C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87" y="3232278"/>
            <a:ext cx="11090275" cy="1415553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0757C3-7455-E53B-8517-C9BF8397BBDF}"/>
              </a:ext>
            </a:extLst>
          </p:cNvPr>
          <p:cNvSpPr/>
          <p:nvPr/>
        </p:nvSpPr>
        <p:spPr>
          <a:xfrm>
            <a:off x="6096000" y="2880987"/>
            <a:ext cx="1373688" cy="2095739"/>
          </a:xfrm>
          <a:prstGeom prst="roundRect">
            <a:avLst/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0002BE-5F4A-4BD9-E592-209BAB41D102}"/>
              </a:ext>
            </a:extLst>
          </p:cNvPr>
          <p:cNvSpPr/>
          <p:nvPr/>
        </p:nvSpPr>
        <p:spPr>
          <a:xfrm>
            <a:off x="7009877" y="4289981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9ECEC75-7CD2-764A-84E7-BDD3DB26D471}"/>
              </a:ext>
            </a:extLst>
          </p:cNvPr>
          <p:cNvSpPr/>
          <p:nvPr/>
        </p:nvSpPr>
        <p:spPr>
          <a:xfrm rot="10800000">
            <a:off x="6194381" y="4297756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arbage with solid fill">
            <a:extLst>
              <a:ext uri="{FF2B5EF4-FFF2-40B4-BE49-F238E27FC236}">
                <a16:creationId xmlns:a16="http://schemas.microsoft.com/office/drawing/2014/main" id="{304F8F2F-7495-8288-0F5C-D5D2539C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5141" y="4297756"/>
            <a:ext cx="303756" cy="3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912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BF64-2003-40FF-EC7A-4FDF02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linked list in the real world.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2D961-52A1-25B8-D91A-6BBB734C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87" y="3232278"/>
            <a:ext cx="11090275" cy="1415553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0757C3-7455-E53B-8517-C9BF8397BBDF}"/>
              </a:ext>
            </a:extLst>
          </p:cNvPr>
          <p:cNvSpPr/>
          <p:nvPr/>
        </p:nvSpPr>
        <p:spPr>
          <a:xfrm>
            <a:off x="4722312" y="2880987"/>
            <a:ext cx="1373688" cy="2095739"/>
          </a:xfrm>
          <a:prstGeom prst="roundRect">
            <a:avLst/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0002BE-5F4A-4BD9-E592-209BAB41D102}"/>
              </a:ext>
            </a:extLst>
          </p:cNvPr>
          <p:cNvSpPr/>
          <p:nvPr/>
        </p:nvSpPr>
        <p:spPr>
          <a:xfrm>
            <a:off x="5636189" y="4289981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9ECEC75-7CD2-764A-84E7-BDD3DB26D471}"/>
              </a:ext>
            </a:extLst>
          </p:cNvPr>
          <p:cNvSpPr/>
          <p:nvPr/>
        </p:nvSpPr>
        <p:spPr>
          <a:xfrm rot="10800000">
            <a:off x="4820693" y="4297756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arbage with solid fill">
            <a:extLst>
              <a:ext uri="{FF2B5EF4-FFF2-40B4-BE49-F238E27FC236}">
                <a16:creationId xmlns:a16="http://schemas.microsoft.com/office/drawing/2014/main" id="{304F8F2F-7495-8288-0F5C-D5D2539C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453" y="4297756"/>
            <a:ext cx="303756" cy="3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6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0841CCD-17B2-78BF-F1EA-91C4A418C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88"/>
          <a:stretch/>
        </p:blipFill>
        <p:spPr>
          <a:xfrm>
            <a:off x="4749712" y="3232278"/>
            <a:ext cx="5546462" cy="1415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97BF64-2003-40FF-EC7A-4FDF022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 of a linked list in the real world:</a:t>
            </a:r>
            <a:br>
              <a:rPr lang="en-US" sz="4400" dirty="0"/>
            </a:br>
            <a:r>
              <a:rPr lang="en-US" sz="4400" b="1" dirty="0"/>
              <a:t>Photo Gallery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2D961-52A1-25B8-D91A-6BBB734C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151"/>
          <a:stretch/>
        </p:blipFill>
        <p:spPr>
          <a:xfrm>
            <a:off x="552187" y="3232278"/>
            <a:ext cx="4197525" cy="1415553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0757C3-7455-E53B-8517-C9BF8397BBDF}"/>
              </a:ext>
            </a:extLst>
          </p:cNvPr>
          <p:cNvSpPr/>
          <p:nvPr/>
        </p:nvSpPr>
        <p:spPr>
          <a:xfrm>
            <a:off x="4722312" y="2880987"/>
            <a:ext cx="1373688" cy="2095739"/>
          </a:xfrm>
          <a:prstGeom prst="roundRect">
            <a:avLst/>
          </a:prstGeom>
          <a:noFill/>
          <a:ln w="285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0002BE-5F4A-4BD9-E592-209BAB41D102}"/>
              </a:ext>
            </a:extLst>
          </p:cNvPr>
          <p:cNvSpPr/>
          <p:nvPr/>
        </p:nvSpPr>
        <p:spPr>
          <a:xfrm>
            <a:off x="5636189" y="4289981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9ECEC75-7CD2-764A-84E7-BDD3DB26D471}"/>
              </a:ext>
            </a:extLst>
          </p:cNvPr>
          <p:cNvSpPr/>
          <p:nvPr/>
        </p:nvSpPr>
        <p:spPr>
          <a:xfrm rot="10800000">
            <a:off x="4820693" y="4297756"/>
            <a:ext cx="350729" cy="3037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arbage with solid fill">
            <a:extLst>
              <a:ext uri="{FF2B5EF4-FFF2-40B4-BE49-F238E27FC236}">
                <a16:creationId xmlns:a16="http://schemas.microsoft.com/office/drawing/2014/main" id="{304F8F2F-7495-8288-0F5C-D5D2539C9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453" y="4297756"/>
            <a:ext cx="303756" cy="303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55321-AB8D-C0D7-AEF6-F4286A5D3725}"/>
              </a:ext>
            </a:extLst>
          </p:cNvPr>
          <p:cNvSpPr txBox="1"/>
          <p:nvPr/>
        </p:nvSpPr>
        <p:spPr>
          <a:xfrm>
            <a:off x="7415408" y="5814168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type of linked list is this?</a:t>
            </a:r>
          </a:p>
        </p:txBody>
      </p:sp>
    </p:spTree>
    <p:extLst>
      <p:ext uri="{BB962C8B-B14F-4D97-AF65-F5344CB8AC3E}">
        <p14:creationId xmlns:p14="http://schemas.microsoft.com/office/powerpoint/2010/main" val="262624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53A06-0318-1B48-99FB-D190B504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/>
              <a:t>The End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47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7F23-414A-A649-9A3E-7320970E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creation with Objects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3CAE7E-1F70-0D47-97BD-11834120A3B6}"/>
              </a:ext>
            </a:extLst>
          </p:cNvPr>
          <p:cNvSpPr/>
          <p:nvPr/>
        </p:nvSpPr>
        <p:spPr>
          <a:xfrm>
            <a:off x="7022364" y="3320115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1A292-D7F9-FB4D-BE68-30397151CBFC}"/>
              </a:ext>
            </a:extLst>
          </p:cNvPr>
          <p:cNvSpPr/>
          <p:nvPr/>
        </p:nvSpPr>
        <p:spPr>
          <a:xfrm>
            <a:off x="8060613" y="2408513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A4EEC3-5E87-0540-B4D5-D69024F29C44}"/>
              </a:ext>
            </a:extLst>
          </p:cNvPr>
          <p:cNvSpPr/>
          <p:nvPr/>
        </p:nvSpPr>
        <p:spPr>
          <a:xfrm>
            <a:off x="9113543" y="3320115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86DCC9-C48F-8947-97F2-CD707A622097}"/>
              </a:ext>
            </a:extLst>
          </p:cNvPr>
          <p:cNvSpPr/>
          <p:nvPr/>
        </p:nvSpPr>
        <p:spPr>
          <a:xfrm>
            <a:off x="8060612" y="4262661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D39AD2-77A7-7142-9C52-377A814EB272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8698176" y="2731679"/>
            <a:ext cx="734149" cy="58843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168293-20E8-9A42-8750-E3885D2012D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7341146" y="2731679"/>
            <a:ext cx="719467" cy="58843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8C1A0D-0E97-BA4F-8A0B-762FB40AF40E}"/>
              </a:ext>
            </a:extLst>
          </p:cNvPr>
          <p:cNvCxnSpPr>
            <a:cxnSpLocks/>
            <a:stCxn id="8" idx="4"/>
            <a:endCxn id="9" idx="6"/>
          </p:cNvCxnSpPr>
          <p:nvPr/>
        </p:nvCxnSpPr>
        <p:spPr>
          <a:xfrm flipH="1">
            <a:off x="8698175" y="3966446"/>
            <a:ext cx="734150" cy="61938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639F1D-C0D2-754B-BE99-E78278508C1B}"/>
              </a:ext>
            </a:extLst>
          </p:cNvPr>
          <p:cNvCxnSpPr>
            <a:cxnSpLocks/>
            <a:stCxn id="9" idx="2"/>
            <a:endCxn id="5" idx="4"/>
          </p:cNvCxnSpPr>
          <p:nvPr/>
        </p:nvCxnSpPr>
        <p:spPr>
          <a:xfrm flipH="1" flipV="1">
            <a:off x="7341146" y="3966446"/>
            <a:ext cx="719466" cy="61938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77A3FC9-FD4B-4843-A164-5F05F935A89C}"/>
              </a:ext>
            </a:extLst>
          </p:cNvPr>
          <p:cNvSpPr txBox="1"/>
          <p:nvPr/>
        </p:nvSpPr>
        <p:spPr>
          <a:xfrm>
            <a:off x="6621303" y="2469711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39F88F-BE27-7444-807F-E5E8E5908A3E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6971399" y="2839043"/>
            <a:ext cx="185449" cy="39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9" name="Picture 88" descr="Text&#10;&#10;Description automatically generated">
            <a:extLst>
              <a:ext uri="{FF2B5EF4-FFF2-40B4-BE49-F238E27FC236}">
                <a16:creationId xmlns:a16="http://schemas.microsoft.com/office/drawing/2014/main" id="{DF6115A5-E389-CB48-8A03-431F3B9B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" y="1725908"/>
            <a:ext cx="4557225" cy="350802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45B50FA-1E5C-4246-A478-F0A9258B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61" y="1590300"/>
            <a:ext cx="223877" cy="471842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671AE9D-82A2-B545-8B26-09B756F6F187}"/>
              </a:ext>
            </a:extLst>
          </p:cNvPr>
          <p:cNvSpPr txBox="1"/>
          <p:nvPr/>
        </p:nvSpPr>
        <p:spPr>
          <a:xfrm>
            <a:off x="4731857" y="121527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439CFC-D69F-4744-A4C4-77A3EBDE9F09}"/>
              </a:ext>
            </a:extLst>
          </p:cNvPr>
          <p:cNvSpPr txBox="1"/>
          <p:nvPr/>
        </p:nvSpPr>
        <p:spPr>
          <a:xfrm>
            <a:off x="4824030" y="63087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ect</a:t>
            </a:r>
            <a:r>
              <a:rPr lang="en-US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7602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7F23-414A-A649-9A3E-7320970E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creation with Objects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77A3FC9-FD4B-4843-A164-5F05F935A89C}"/>
              </a:ext>
            </a:extLst>
          </p:cNvPr>
          <p:cNvSpPr txBox="1"/>
          <p:nvPr/>
        </p:nvSpPr>
        <p:spPr>
          <a:xfrm>
            <a:off x="5129039" y="3168135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lst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39F88F-BE27-7444-807F-E5E8E5908A3E}"/>
              </a:ext>
            </a:extLst>
          </p:cNvPr>
          <p:cNvCxnSpPr>
            <a:cxnSpLocks/>
          </p:cNvCxnSpPr>
          <p:nvPr/>
        </p:nvCxnSpPr>
        <p:spPr>
          <a:xfrm>
            <a:off x="5329575" y="3522133"/>
            <a:ext cx="0" cy="39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671AE9D-82A2-B545-8B26-09B756F6F187}"/>
              </a:ext>
            </a:extLst>
          </p:cNvPr>
          <p:cNvSpPr txBox="1"/>
          <p:nvPr/>
        </p:nvSpPr>
        <p:spPr>
          <a:xfrm>
            <a:off x="4709321" y="126721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02814E-3CE5-1F48-B8F7-60A383CE6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5"/>
          <a:stretch/>
        </p:blipFill>
        <p:spPr>
          <a:xfrm>
            <a:off x="4933859" y="1711411"/>
            <a:ext cx="233937" cy="933966"/>
          </a:xfrm>
          <a:prstGeom prst="rect">
            <a:avLst/>
          </a:prstGeom>
        </p:spPr>
      </p:pic>
      <p:pic>
        <p:nvPicPr>
          <p:cNvPr id="33" name="Picture 32" descr="Text&#10;&#10;Description automatically generated">
            <a:extLst>
              <a:ext uri="{FF2B5EF4-FFF2-40B4-BE49-F238E27FC236}">
                <a16:creationId xmlns:a16="http://schemas.microsoft.com/office/drawing/2014/main" id="{984AF4DF-3F45-9D4F-BDAF-E0B2769C1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5" y="1763703"/>
            <a:ext cx="4543426" cy="346419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E300BDD-DA61-E64C-BBAF-C29F545E246B}"/>
              </a:ext>
            </a:extLst>
          </p:cNvPr>
          <p:cNvSpPr/>
          <p:nvPr/>
        </p:nvSpPr>
        <p:spPr>
          <a:xfrm>
            <a:off x="5050827" y="401690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C44621-3B68-D649-95C1-A309993AF9A5}"/>
              </a:ext>
            </a:extLst>
          </p:cNvPr>
          <p:cNvSpPr/>
          <p:nvPr/>
        </p:nvSpPr>
        <p:spPr>
          <a:xfrm>
            <a:off x="5050827" y="401690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1E0222-A365-3C4C-A5EE-5CF425C38EC0}"/>
              </a:ext>
            </a:extLst>
          </p:cNvPr>
          <p:cNvSpPr/>
          <p:nvPr/>
        </p:nvSpPr>
        <p:spPr>
          <a:xfrm>
            <a:off x="6407118" y="401334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EE0C2C-EF0D-D94A-BBFA-5FF0DFDB8043}"/>
              </a:ext>
            </a:extLst>
          </p:cNvPr>
          <p:cNvSpPr/>
          <p:nvPr/>
        </p:nvSpPr>
        <p:spPr>
          <a:xfrm>
            <a:off x="6407118" y="401334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AA7258-B5B1-7E45-A8B7-EAA3EC7F2381}"/>
              </a:ext>
            </a:extLst>
          </p:cNvPr>
          <p:cNvSpPr/>
          <p:nvPr/>
        </p:nvSpPr>
        <p:spPr>
          <a:xfrm>
            <a:off x="7771101" y="401334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7BB369-4E13-D747-B9BC-25EE77F07FE4}"/>
              </a:ext>
            </a:extLst>
          </p:cNvPr>
          <p:cNvSpPr/>
          <p:nvPr/>
        </p:nvSpPr>
        <p:spPr>
          <a:xfrm>
            <a:off x="7771101" y="401334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300D36-B0BA-074E-B9EE-19899CC66CA3}"/>
              </a:ext>
            </a:extLst>
          </p:cNvPr>
          <p:cNvSpPr/>
          <p:nvPr/>
        </p:nvSpPr>
        <p:spPr>
          <a:xfrm>
            <a:off x="9120755" y="401334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F6A186-1D1E-FC41-8DF4-2CCFE46ACDA4}"/>
              </a:ext>
            </a:extLst>
          </p:cNvPr>
          <p:cNvSpPr/>
          <p:nvPr/>
        </p:nvSpPr>
        <p:spPr>
          <a:xfrm>
            <a:off x="9120755" y="401334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83E97-D03F-A04E-9CC8-2F71AC7E1F88}"/>
              </a:ext>
            </a:extLst>
          </p:cNvPr>
          <p:cNvSpPr/>
          <p:nvPr/>
        </p:nvSpPr>
        <p:spPr>
          <a:xfrm>
            <a:off x="10406328" y="40059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C0136A-9D0B-6B46-AAA8-D7CE46086C67}"/>
              </a:ext>
            </a:extLst>
          </p:cNvPr>
          <p:cNvSpPr/>
          <p:nvPr/>
        </p:nvSpPr>
        <p:spPr>
          <a:xfrm>
            <a:off x="10406328" y="40059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68DDAB-8974-F346-84AB-7F155A8207B7}"/>
              </a:ext>
            </a:extLst>
          </p:cNvPr>
          <p:cNvCxnSpPr>
            <a:cxnSpLocks/>
            <a:stCxn id="52" idx="2"/>
            <a:endCxn id="44" idx="1"/>
          </p:cNvCxnSpPr>
          <p:nvPr/>
        </p:nvCxnSpPr>
        <p:spPr>
          <a:xfrm flipV="1">
            <a:off x="5631486" y="427340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DA9ABB7-D4FB-EE43-963A-A433E8F9F1C7}"/>
              </a:ext>
            </a:extLst>
          </p:cNvPr>
          <p:cNvSpPr/>
          <p:nvPr/>
        </p:nvSpPr>
        <p:spPr>
          <a:xfrm>
            <a:off x="5631486" y="423124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12EF50-DF7B-CB41-8AD0-C56C12F3F6A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987777" y="4273399"/>
            <a:ext cx="783324" cy="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5356ED7-F159-974C-B5D6-F6B92C997ACE}"/>
              </a:ext>
            </a:extLst>
          </p:cNvPr>
          <p:cNvSpPr/>
          <p:nvPr/>
        </p:nvSpPr>
        <p:spPr>
          <a:xfrm>
            <a:off x="6987777" y="422767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852356-8C25-474B-B236-C7BECE3ACD78}"/>
              </a:ext>
            </a:extLst>
          </p:cNvPr>
          <p:cNvCxnSpPr>
            <a:cxnSpLocks/>
          </p:cNvCxnSpPr>
          <p:nvPr/>
        </p:nvCxnSpPr>
        <p:spPr>
          <a:xfrm flipV="1">
            <a:off x="8351760" y="4266262"/>
            <a:ext cx="780372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E24542A-84D5-8B4B-A0FE-FE3F10A64CE5}"/>
              </a:ext>
            </a:extLst>
          </p:cNvPr>
          <p:cNvSpPr/>
          <p:nvPr/>
        </p:nvSpPr>
        <p:spPr>
          <a:xfrm>
            <a:off x="8351760" y="422767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64C12C-AC13-A640-8CED-2459D84C53C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9725781" y="4266051"/>
            <a:ext cx="680547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866B1E4-A36D-9D4A-B1FC-8291F967BC2C}"/>
              </a:ext>
            </a:extLst>
          </p:cNvPr>
          <p:cNvSpPr/>
          <p:nvPr/>
        </p:nvSpPr>
        <p:spPr>
          <a:xfrm>
            <a:off x="9701414" y="42203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1FD09D-B806-3F44-B9A7-51EF26973E44}"/>
              </a:ext>
            </a:extLst>
          </p:cNvPr>
          <p:cNvCxnSpPr>
            <a:cxnSpLocks/>
          </p:cNvCxnSpPr>
          <p:nvPr/>
        </p:nvCxnSpPr>
        <p:spPr>
          <a:xfrm>
            <a:off x="11011354" y="4258702"/>
            <a:ext cx="553762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85AEC7-F53B-2346-9FE9-9D5FC1AFC010}"/>
              </a:ext>
            </a:extLst>
          </p:cNvPr>
          <p:cNvSpPr/>
          <p:nvPr/>
        </p:nvSpPr>
        <p:spPr>
          <a:xfrm>
            <a:off x="10986987" y="421298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1B6D01-C897-2C44-B9C6-FCC0BD0F55A5}"/>
              </a:ext>
            </a:extLst>
          </p:cNvPr>
          <p:cNvSpPr txBox="1"/>
          <p:nvPr/>
        </p:nvSpPr>
        <p:spPr>
          <a:xfrm>
            <a:off x="11576846" y="4097725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C4601D-09C1-EE44-8FED-6C7073423E93}"/>
              </a:ext>
            </a:extLst>
          </p:cNvPr>
          <p:cNvSpPr txBox="1"/>
          <p:nvPr/>
        </p:nvSpPr>
        <p:spPr>
          <a:xfrm>
            <a:off x="4999574" y="406022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6677A2-C4D0-174D-8A6B-A80F032F420C}"/>
              </a:ext>
            </a:extLst>
          </p:cNvPr>
          <p:cNvSpPr txBox="1"/>
          <p:nvPr/>
        </p:nvSpPr>
        <p:spPr>
          <a:xfrm>
            <a:off x="4999574" y="4251613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BF4B3-F441-2A43-97DB-BAAD665275DC}"/>
              </a:ext>
            </a:extLst>
          </p:cNvPr>
          <p:cNvSpPr txBox="1"/>
          <p:nvPr/>
        </p:nvSpPr>
        <p:spPr>
          <a:xfrm>
            <a:off x="6354271" y="4027178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A6BC7D-6CA7-C54C-9168-0A41454244B8}"/>
              </a:ext>
            </a:extLst>
          </p:cNvPr>
          <p:cNvSpPr txBox="1"/>
          <p:nvPr/>
        </p:nvSpPr>
        <p:spPr>
          <a:xfrm>
            <a:off x="6354271" y="4218566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A93AFB-5BF3-2846-B2D4-F6F989B8204D}"/>
              </a:ext>
            </a:extLst>
          </p:cNvPr>
          <p:cNvSpPr txBox="1"/>
          <p:nvPr/>
        </p:nvSpPr>
        <p:spPr>
          <a:xfrm>
            <a:off x="7716560" y="402999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24FCDB-690E-C547-A248-6D978D547150}"/>
              </a:ext>
            </a:extLst>
          </p:cNvPr>
          <p:cNvSpPr txBox="1"/>
          <p:nvPr/>
        </p:nvSpPr>
        <p:spPr>
          <a:xfrm>
            <a:off x="7716560" y="4221378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ED1A2C-F5C7-4B4B-A5A0-8623839ED4F7}"/>
              </a:ext>
            </a:extLst>
          </p:cNvPr>
          <p:cNvSpPr txBox="1"/>
          <p:nvPr/>
        </p:nvSpPr>
        <p:spPr>
          <a:xfrm>
            <a:off x="9060956" y="403426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BFC16B-664E-C941-9F27-A34C9E26A191}"/>
              </a:ext>
            </a:extLst>
          </p:cNvPr>
          <p:cNvSpPr txBox="1"/>
          <p:nvPr/>
        </p:nvSpPr>
        <p:spPr>
          <a:xfrm>
            <a:off x="9060956" y="4225653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EEE375-A196-7A4B-B2B3-99D525BC85CA}"/>
              </a:ext>
            </a:extLst>
          </p:cNvPr>
          <p:cNvSpPr txBox="1"/>
          <p:nvPr/>
        </p:nvSpPr>
        <p:spPr>
          <a:xfrm>
            <a:off x="10364540" y="4027179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F0FC49-D57C-D34A-9348-36123B09B6A4}"/>
              </a:ext>
            </a:extLst>
          </p:cNvPr>
          <p:cNvSpPr txBox="1"/>
          <p:nvPr/>
        </p:nvSpPr>
        <p:spPr>
          <a:xfrm>
            <a:off x="10364540" y="4218567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9A0235A-7DCA-7445-84CF-7FDE9250F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32" y="1247237"/>
            <a:ext cx="3160857" cy="507374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8E583-223B-514F-898B-EB9C30A66113}"/>
              </a:ext>
            </a:extLst>
          </p:cNvPr>
          <p:cNvSpPr/>
          <p:nvPr/>
        </p:nvSpPr>
        <p:spPr>
          <a:xfrm>
            <a:off x="4442994" y="234323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6647-67EC-4948-9193-69A937C0E720}"/>
              </a:ext>
            </a:extLst>
          </p:cNvPr>
          <p:cNvSpPr/>
          <p:nvPr/>
        </p:nvSpPr>
        <p:spPr>
          <a:xfrm>
            <a:off x="4442994" y="234323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28F78-0215-2E42-A41E-EF2A1BD9E520}"/>
              </a:ext>
            </a:extLst>
          </p:cNvPr>
          <p:cNvSpPr/>
          <p:nvPr/>
        </p:nvSpPr>
        <p:spPr>
          <a:xfrm>
            <a:off x="6052280" y="234323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2CF48A-0DEE-9148-B9F8-B73AA7582729}"/>
              </a:ext>
            </a:extLst>
          </p:cNvPr>
          <p:cNvSpPr/>
          <p:nvPr/>
        </p:nvSpPr>
        <p:spPr>
          <a:xfrm>
            <a:off x="6052280" y="234323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60005D-0509-AC44-8B68-A20E35423422}"/>
              </a:ext>
            </a:extLst>
          </p:cNvPr>
          <p:cNvSpPr/>
          <p:nvPr/>
        </p:nvSpPr>
        <p:spPr>
          <a:xfrm>
            <a:off x="7661566" y="234323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C6AA51-D364-DB43-AD09-CE566F723158}"/>
              </a:ext>
            </a:extLst>
          </p:cNvPr>
          <p:cNvSpPr/>
          <p:nvPr/>
        </p:nvSpPr>
        <p:spPr>
          <a:xfrm>
            <a:off x="7661566" y="234323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86B08-B023-494A-A81B-5F2A5ED24886}"/>
              </a:ext>
            </a:extLst>
          </p:cNvPr>
          <p:cNvSpPr/>
          <p:nvPr/>
        </p:nvSpPr>
        <p:spPr>
          <a:xfrm>
            <a:off x="9270852" y="234323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62ADC1-FB11-824E-A3A3-645EAB22B074}"/>
              </a:ext>
            </a:extLst>
          </p:cNvPr>
          <p:cNvSpPr/>
          <p:nvPr/>
        </p:nvSpPr>
        <p:spPr>
          <a:xfrm>
            <a:off x="9270852" y="234323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7F0C3E-4D36-D14A-AEAB-599942BC0DD9}"/>
              </a:ext>
            </a:extLst>
          </p:cNvPr>
          <p:cNvCxnSpPr>
            <a:cxnSpLocks/>
          </p:cNvCxnSpPr>
          <p:nvPr/>
        </p:nvCxnSpPr>
        <p:spPr>
          <a:xfrm>
            <a:off x="5048020" y="260329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D4024FD-B3E6-7A4A-AD46-C542EF4FCBA5}"/>
              </a:ext>
            </a:extLst>
          </p:cNvPr>
          <p:cNvSpPr/>
          <p:nvPr/>
        </p:nvSpPr>
        <p:spPr>
          <a:xfrm>
            <a:off x="5023653" y="255757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E9CB48-9D0A-9148-BC0C-6451824E11C7}"/>
              </a:ext>
            </a:extLst>
          </p:cNvPr>
          <p:cNvCxnSpPr>
            <a:cxnSpLocks/>
          </p:cNvCxnSpPr>
          <p:nvPr/>
        </p:nvCxnSpPr>
        <p:spPr>
          <a:xfrm>
            <a:off x="6657306" y="2595944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15E5525-F8D9-BA42-BCD5-A6EA3AE5F2F6}"/>
              </a:ext>
            </a:extLst>
          </p:cNvPr>
          <p:cNvSpPr/>
          <p:nvPr/>
        </p:nvSpPr>
        <p:spPr>
          <a:xfrm>
            <a:off x="6632939" y="255022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13C3DD-622F-524E-BB4A-7C3FAFAC3FD8}"/>
              </a:ext>
            </a:extLst>
          </p:cNvPr>
          <p:cNvCxnSpPr>
            <a:cxnSpLocks/>
          </p:cNvCxnSpPr>
          <p:nvPr/>
        </p:nvCxnSpPr>
        <p:spPr>
          <a:xfrm>
            <a:off x="8266592" y="2595944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ADE9667-04CA-894E-BB64-E323FA630ECF}"/>
              </a:ext>
            </a:extLst>
          </p:cNvPr>
          <p:cNvSpPr/>
          <p:nvPr/>
        </p:nvSpPr>
        <p:spPr>
          <a:xfrm>
            <a:off x="8242225" y="255022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4A927F-C7B6-1946-9CD8-F7F32DF47DFA}"/>
              </a:ext>
            </a:extLst>
          </p:cNvPr>
          <p:cNvCxnSpPr>
            <a:cxnSpLocks/>
          </p:cNvCxnSpPr>
          <p:nvPr/>
        </p:nvCxnSpPr>
        <p:spPr>
          <a:xfrm>
            <a:off x="9875878" y="258670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6D75410-98AD-9F4B-8824-D3785BEA3565}"/>
              </a:ext>
            </a:extLst>
          </p:cNvPr>
          <p:cNvSpPr/>
          <p:nvPr/>
        </p:nvSpPr>
        <p:spPr>
          <a:xfrm>
            <a:off x="9851511" y="254098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68BDCC-8480-9747-8EEC-0E476C5743A5}"/>
              </a:ext>
            </a:extLst>
          </p:cNvPr>
          <p:cNvSpPr txBox="1"/>
          <p:nvPr/>
        </p:nvSpPr>
        <p:spPr>
          <a:xfrm>
            <a:off x="10904505" y="240204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53313B0E-0362-F74F-8FC3-58C99C4ACC4E}"/>
              </a:ext>
            </a:extLst>
          </p:cNvPr>
          <p:cNvSpPr/>
          <p:nvPr/>
        </p:nvSpPr>
        <p:spPr>
          <a:xfrm>
            <a:off x="2376391" y="1258216"/>
            <a:ext cx="640080" cy="7315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F3DA8A5-9F4A-4343-BAD7-CF69C736991F}"/>
              </a:ext>
            </a:extLst>
          </p:cNvPr>
          <p:cNvSpPr/>
          <p:nvPr/>
        </p:nvSpPr>
        <p:spPr>
          <a:xfrm rot="16200000">
            <a:off x="4595530" y="1676338"/>
            <a:ext cx="447143" cy="10042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F99D27BD-79AF-464C-B2FF-2AD85BD0008B}"/>
              </a:ext>
            </a:extLst>
          </p:cNvPr>
          <p:cNvSpPr/>
          <p:nvPr/>
        </p:nvSpPr>
        <p:spPr>
          <a:xfrm rot="16200000">
            <a:off x="6204816" y="1669530"/>
            <a:ext cx="447143" cy="10042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A1BD5CE8-8B81-784A-ADC1-176DE4FCF07B}"/>
              </a:ext>
            </a:extLst>
          </p:cNvPr>
          <p:cNvSpPr/>
          <p:nvPr/>
        </p:nvSpPr>
        <p:spPr>
          <a:xfrm rot="16200000">
            <a:off x="7808096" y="1669530"/>
            <a:ext cx="447143" cy="10042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ECEC2E2E-DA8F-9644-B5C3-B14C6BF36590}"/>
              </a:ext>
            </a:extLst>
          </p:cNvPr>
          <p:cNvSpPr/>
          <p:nvPr/>
        </p:nvSpPr>
        <p:spPr>
          <a:xfrm rot="16200000">
            <a:off x="9429302" y="1688929"/>
            <a:ext cx="447143" cy="10042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0367D719-0B06-754F-B03A-CE608B3EFE8E}"/>
              </a:ext>
            </a:extLst>
          </p:cNvPr>
          <p:cNvSpPr/>
          <p:nvPr/>
        </p:nvSpPr>
        <p:spPr>
          <a:xfrm>
            <a:off x="1156760" y="1617271"/>
            <a:ext cx="3637382" cy="731520"/>
          </a:xfrm>
          <a:prstGeom prst="arc">
            <a:avLst>
              <a:gd name="adj1" fmla="val 16200000"/>
              <a:gd name="adj2" fmla="val 21557537"/>
            </a:avLst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591D59A5-E782-6F46-B9F2-EE96584CE20D}"/>
              </a:ext>
            </a:extLst>
          </p:cNvPr>
          <p:cNvSpPr/>
          <p:nvPr/>
        </p:nvSpPr>
        <p:spPr>
          <a:xfrm>
            <a:off x="-3703782" y="1621130"/>
            <a:ext cx="13350741" cy="73152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9F3D067E-5D22-7C4B-AFDD-7043E2CD563A}"/>
              </a:ext>
            </a:extLst>
          </p:cNvPr>
          <p:cNvSpPr/>
          <p:nvPr/>
        </p:nvSpPr>
        <p:spPr>
          <a:xfrm>
            <a:off x="-33899" y="1623976"/>
            <a:ext cx="8065566" cy="73152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3699BF76-43F8-BB4A-83F5-22B109F604ED}"/>
              </a:ext>
            </a:extLst>
          </p:cNvPr>
          <p:cNvSpPr/>
          <p:nvPr/>
        </p:nvSpPr>
        <p:spPr>
          <a:xfrm>
            <a:off x="858085" y="1621130"/>
            <a:ext cx="5568475" cy="731520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5E85BC45-68E6-1F46-B548-6E3A1D4FE9A4}"/>
              </a:ext>
            </a:extLst>
          </p:cNvPr>
          <p:cNvSpPr/>
          <p:nvPr/>
        </p:nvSpPr>
        <p:spPr>
          <a:xfrm>
            <a:off x="3038033" y="2291818"/>
            <a:ext cx="786655" cy="4029159"/>
          </a:xfrm>
          <a:prstGeom prst="rightBrac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9C9121-EF38-5F40-9929-97BA936EEA8C}"/>
              </a:ext>
            </a:extLst>
          </p:cNvPr>
          <p:cNvSpPr txBox="1"/>
          <p:nvPr/>
        </p:nvSpPr>
        <p:spPr>
          <a:xfrm>
            <a:off x="4336667" y="3498351"/>
            <a:ext cx="112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self.head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09D5AA-1FAA-4D40-A51E-59538C63112F}"/>
              </a:ext>
            </a:extLst>
          </p:cNvPr>
          <p:cNvSpPr txBox="1"/>
          <p:nvPr/>
        </p:nvSpPr>
        <p:spPr>
          <a:xfrm>
            <a:off x="9290548" y="3498351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self.tail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F9E5C1-8FF9-1847-9AE5-F83DA94C3BF2}"/>
              </a:ext>
            </a:extLst>
          </p:cNvPr>
          <p:cNvCxnSpPr>
            <a:cxnSpLocks/>
          </p:cNvCxnSpPr>
          <p:nvPr/>
        </p:nvCxnSpPr>
        <p:spPr>
          <a:xfrm flipV="1">
            <a:off x="4809253" y="2978235"/>
            <a:ext cx="1" cy="5201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FDEBFC-89E5-AB45-AAE0-C155D8E0C5E1}"/>
              </a:ext>
            </a:extLst>
          </p:cNvPr>
          <p:cNvCxnSpPr>
            <a:cxnSpLocks/>
          </p:cNvCxnSpPr>
          <p:nvPr/>
        </p:nvCxnSpPr>
        <p:spPr>
          <a:xfrm flipV="1">
            <a:off x="9683464" y="2978235"/>
            <a:ext cx="1" cy="5201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ight Brace 72">
            <a:extLst>
              <a:ext uri="{FF2B5EF4-FFF2-40B4-BE49-F238E27FC236}">
                <a16:creationId xmlns:a16="http://schemas.microsoft.com/office/drawing/2014/main" id="{74025384-B192-7D43-B506-523D9C8F40BA}"/>
              </a:ext>
            </a:extLst>
          </p:cNvPr>
          <p:cNvSpPr/>
          <p:nvPr/>
        </p:nvSpPr>
        <p:spPr>
          <a:xfrm rot="5400000">
            <a:off x="4615225" y="3382553"/>
            <a:ext cx="447143" cy="100426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2643EF3D-A809-2545-8DC5-75A5AF4CCC6E}"/>
              </a:ext>
            </a:extLst>
          </p:cNvPr>
          <p:cNvSpPr/>
          <p:nvPr/>
        </p:nvSpPr>
        <p:spPr>
          <a:xfrm rot="5400000">
            <a:off x="9490317" y="3386047"/>
            <a:ext cx="447143" cy="100426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48A465F3-A3BE-9443-9CD9-0FB6AC293A95}"/>
              </a:ext>
            </a:extLst>
          </p:cNvPr>
          <p:cNvSpPr/>
          <p:nvPr/>
        </p:nvSpPr>
        <p:spPr>
          <a:xfrm rot="20467618">
            <a:off x="3188565" y="2833344"/>
            <a:ext cx="2619713" cy="1377669"/>
          </a:xfrm>
          <a:prstGeom prst="arc">
            <a:avLst>
              <a:gd name="adj1" fmla="val 4676582"/>
              <a:gd name="adj2" fmla="val 9162155"/>
            </a:avLst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B7B79FB-5986-1D49-B6D1-28CD37F6339F}"/>
              </a:ext>
            </a:extLst>
          </p:cNvPr>
          <p:cNvSpPr/>
          <p:nvPr/>
        </p:nvSpPr>
        <p:spPr>
          <a:xfrm rot="21321585">
            <a:off x="-247629" y="1052962"/>
            <a:ext cx="18410164" cy="3126359"/>
          </a:xfrm>
          <a:prstGeom prst="arc">
            <a:avLst>
              <a:gd name="adj1" fmla="val 4037485"/>
              <a:gd name="adj2" fmla="val 9986683"/>
            </a:avLst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4F204B-6D4A-A84A-BDBD-73EA51A99158}"/>
              </a:ext>
            </a:extLst>
          </p:cNvPr>
          <p:cNvSpPr txBox="1"/>
          <p:nvPr/>
        </p:nvSpPr>
        <p:spPr>
          <a:xfrm>
            <a:off x="4382301" y="2378763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self.data = 2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self.next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= next_node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600CBE-9641-5941-9280-FA48F11650F5}"/>
              </a:ext>
            </a:extLst>
          </p:cNvPr>
          <p:cNvSpPr txBox="1"/>
          <p:nvPr/>
        </p:nvSpPr>
        <p:spPr>
          <a:xfrm>
            <a:off x="5994623" y="2378763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self.data = 9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self.next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= next_node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9871F2-2007-0841-9B5B-E853D819C636}"/>
              </a:ext>
            </a:extLst>
          </p:cNvPr>
          <p:cNvSpPr txBox="1"/>
          <p:nvPr/>
        </p:nvSpPr>
        <p:spPr>
          <a:xfrm>
            <a:off x="7598301" y="2370384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self.data = 3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self.next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= next_node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ED9086-05C2-C74A-A0CC-3F284AE10CC2}"/>
              </a:ext>
            </a:extLst>
          </p:cNvPr>
          <p:cNvSpPr txBox="1"/>
          <p:nvPr/>
        </p:nvSpPr>
        <p:spPr>
          <a:xfrm>
            <a:off x="9210855" y="237245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self.data = 5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self.next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= next_node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0F12DD45-3623-C840-96BA-0DAFF59A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23" y="285447"/>
            <a:ext cx="11091600" cy="89159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05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8" grpId="0"/>
      <p:bldP spid="73" grpId="0" animBg="1"/>
      <p:bldP spid="74" grpId="0" animBg="1"/>
      <p:bldP spid="77" grpId="0" animBg="1"/>
      <p:bldP spid="79" grpId="0" animBg="1"/>
    </p:bldLst>
  </p:timing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1381</Words>
  <Application>Microsoft Macintosh PowerPoint</Application>
  <PresentationFormat>Widescreen</PresentationFormat>
  <Paragraphs>701</Paragraphs>
  <Slides>65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Avenir Next Condensed Ultra Lig</vt:lpstr>
      <vt:lpstr>Calibri</vt:lpstr>
      <vt:lpstr>Gill Sans MT</vt:lpstr>
      <vt:lpstr>Walbaum Display</vt:lpstr>
      <vt:lpstr>3DFloatVTI</vt:lpstr>
      <vt:lpstr>Linked Lists</vt:lpstr>
      <vt:lpstr>What is a Linked List?</vt:lpstr>
      <vt:lpstr>Java Arrays vs Python Lists vs Linked Lists</vt:lpstr>
      <vt:lpstr>Time Complexities</vt:lpstr>
      <vt:lpstr>How do Linked Lists Look Like?</vt:lpstr>
      <vt:lpstr>Graph creation with Objects</vt:lpstr>
      <vt:lpstr>Graph creation with Objects</vt:lpstr>
      <vt:lpstr>Graph creation with Objects</vt:lpstr>
      <vt:lpstr>Implementation</vt:lpstr>
      <vt:lpstr>Insertion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Insert_front</vt:lpstr>
      <vt:lpstr>Insert_front</vt:lpstr>
      <vt:lpstr>Insert_front</vt:lpstr>
      <vt:lpstr>Insert_front</vt:lpstr>
      <vt:lpstr>Insert_front</vt:lpstr>
      <vt:lpstr>Insert_middle</vt:lpstr>
      <vt:lpstr>Insert_middle</vt:lpstr>
      <vt:lpstr>Insert_middle</vt:lpstr>
      <vt:lpstr>Insert_middle</vt:lpstr>
      <vt:lpstr>Insert_middle</vt:lpstr>
      <vt:lpstr>Insert_middle</vt:lpstr>
      <vt:lpstr>Insert_middle</vt:lpstr>
      <vt:lpstr>Deletion</vt:lpstr>
      <vt:lpstr>Delete_front</vt:lpstr>
      <vt:lpstr>Delete_front</vt:lpstr>
      <vt:lpstr>Delete_front</vt:lpstr>
      <vt:lpstr>Delete_front</vt:lpstr>
      <vt:lpstr>Delete_front</vt:lpstr>
      <vt:lpstr>Delete_front</vt:lpstr>
      <vt:lpstr>Memory Deallocation</vt:lpstr>
      <vt:lpstr>Delete_front</vt:lpstr>
      <vt:lpstr>Delete_front</vt:lpstr>
      <vt:lpstr>Delete_front</vt:lpstr>
      <vt:lpstr>Delete_middle</vt:lpstr>
      <vt:lpstr>Delete_middle</vt:lpstr>
      <vt:lpstr>Delete_middle</vt:lpstr>
      <vt:lpstr>Delete_middle</vt:lpstr>
      <vt:lpstr>Delete_middle</vt:lpstr>
      <vt:lpstr>Delete_middle</vt:lpstr>
      <vt:lpstr>Delete_back</vt:lpstr>
      <vt:lpstr>Delete_back</vt:lpstr>
      <vt:lpstr>Delete_back</vt:lpstr>
      <vt:lpstr>Delete_back</vt:lpstr>
      <vt:lpstr>Delete_back</vt:lpstr>
      <vt:lpstr>Delete_back</vt:lpstr>
      <vt:lpstr>Other Useful Methods</vt:lpstr>
      <vt:lpstr>Types of Linked Lists</vt:lpstr>
      <vt:lpstr>Notes</vt:lpstr>
      <vt:lpstr>An example of a linked list in the real world.</vt:lpstr>
      <vt:lpstr>An example of a linked list in the real world.</vt:lpstr>
      <vt:lpstr>An example of a linked list in the real world.</vt:lpstr>
      <vt:lpstr>An example of a linked list in the real world.</vt:lpstr>
      <vt:lpstr>Example of a linked list in the real world: Photo Gallery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Alexander Joslin</dc:creator>
  <cp:lastModifiedBy>Alexander Joslin</cp:lastModifiedBy>
  <cp:revision>7</cp:revision>
  <dcterms:created xsi:type="dcterms:W3CDTF">2020-10-20T04:19:29Z</dcterms:created>
  <dcterms:modified xsi:type="dcterms:W3CDTF">2022-08-18T19:28:42Z</dcterms:modified>
</cp:coreProperties>
</file>