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3"/>
  </p:notesMasterIdLst>
  <p:sldIdLst>
    <p:sldId id="256" r:id="rId2"/>
    <p:sldId id="260" r:id="rId3"/>
    <p:sldId id="266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57" r:id="rId12"/>
    <p:sldId id="269" r:id="rId13"/>
    <p:sldId id="268" r:id="rId14"/>
    <p:sldId id="270" r:id="rId15"/>
    <p:sldId id="283" r:id="rId16"/>
    <p:sldId id="284" r:id="rId17"/>
    <p:sldId id="271" r:id="rId18"/>
    <p:sldId id="258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6" r:id="rId30"/>
    <p:sldId id="285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F09"/>
    <a:srgbClr val="DB2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/>
    <p:restoredTop sz="94530"/>
  </p:normalViewPr>
  <p:slideViewPr>
    <p:cSldViewPr snapToGrid="0" snapToObjects="1">
      <p:cViewPr varScale="1">
        <p:scale>
          <a:sx n="139" d="100"/>
          <a:sy n="139" d="100"/>
        </p:scale>
        <p:origin x="1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121D4-CD35-6245-9020-53BC8B7D2A2D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4EE46-FFC7-B14F-BB7C-6E01C5D6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4EE46-FFC7-B14F-BB7C-6E01C5D693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4EE46-FFC7-B14F-BB7C-6E01C5D693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4EE46-FFC7-B14F-BB7C-6E01C5D693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8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Tuesday, December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3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Tuesday, December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6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Tuesday, December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3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Tuesday, December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Tuesday, December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Tuesday, December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Tuesday, December 22,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4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Tuesday, December 22,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8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Tuesday, December 22,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Tuesday, December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9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Tuesday, December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9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December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tag/dynamic-programmi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EDD6A-D3C5-4519-A143-73ADD274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7FC6E-FDB7-9443-B965-55EE6FC11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1"/>
            <a:ext cx="9144000" cy="3850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74EDF-3C64-0440-B294-317611829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8793"/>
            <a:ext cx="9144000" cy="8360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354560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15040-CA37-DA42-B9CC-8074B54B2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Coding Challnege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7D598-C786-514E-812B-F1206AB7D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8" y="4410635"/>
            <a:ext cx="6883791" cy="847164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Without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6890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2E9A-25A2-A943-B823-4EA611E3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932" y="268448"/>
            <a:ext cx="10240903" cy="692718"/>
          </a:xfrm>
        </p:spPr>
        <p:txBody>
          <a:bodyPr/>
          <a:lstStyle/>
          <a:p>
            <a:r>
              <a:rPr lang="en-US" dirty="0"/>
              <a:t>Minimum steps to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85F8-184F-4446-9B66-869D202C2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043" y="1450910"/>
            <a:ext cx="6228825" cy="1736907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Given an integer n, return the minimum steps to 1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4C078-1B2C-D243-811F-32860DC24D62}"/>
              </a:ext>
            </a:extLst>
          </p:cNvPr>
          <p:cNvSpPr txBox="1"/>
          <p:nvPr/>
        </p:nvSpPr>
        <p:spPr>
          <a:xfrm>
            <a:off x="1107347" y="2931520"/>
            <a:ext cx="35317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AVAILABLE STEPS: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Decrement by 1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If n is divisible by 2, divide by 2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If n is divisible by 3, divide by 3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7428C-D54B-8E4A-A6BA-02EC07FB3669}"/>
              </a:ext>
            </a:extLst>
          </p:cNvPr>
          <p:cNvSpPr txBox="1"/>
          <p:nvPr/>
        </p:nvSpPr>
        <p:spPr>
          <a:xfrm>
            <a:off x="6391383" y="2931520"/>
            <a:ext cx="26574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9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steps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steps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step</a:t>
            </a:r>
          </a:p>
        </p:txBody>
      </p:sp>
    </p:spTree>
    <p:extLst>
      <p:ext uri="{BB962C8B-B14F-4D97-AF65-F5344CB8AC3E}">
        <p14:creationId xmlns:p14="http://schemas.microsoft.com/office/powerpoint/2010/main" val="277138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60659-7C87-D94D-B421-CBB281D4BE55}"/>
              </a:ext>
            </a:extLst>
          </p:cNvPr>
          <p:cNvSpPr txBox="1"/>
          <p:nvPr/>
        </p:nvSpPr>
        <p:spPr>
          <a:xfrm>
            <a:off x="237081" y="196388"/>
            <a:ext cx="31742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AVAILABLE STEPS: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Decrement by 1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If n is divisible by 2, divide by 2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If n is divisible by 3, divide by 3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B682A78-E24A-D04C-A571-3BEF31DB8102}"/>
              </a:ext>
            </a:extLst>
          </p:cNvPr>
          <p:cNvSpPr/>
          <p:nvPr/>
        </p:nvSpPr>
        <p:spPr>
          <a:xfrm>
            <a:off x="7717871" y="54081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f(6)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22FB667-A76B-F741-9B88-90A7F69AA460}"/>
              </a:ext>
            </a:extLst>
          </p:cNvPr>
          <p:cNvSpPr/>
          <p:nvPr/>
        </p:nvSpPr>
        <p:spPr>
          <a:xfrm>
            <a:off x="4685467" y="1459851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f(5)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18E6889-7E4D-9546-AF9A-3BCB13F38597}"/>
              </a:ext>
            </a:extLst>
          </p:cNvPr>
          <p:cNvSpPr/>
          <p:nvPr/>
        </p:nvSpPr>
        <p:spPr>
          <a:xfrm>
            <a:off x="7717871" y="1417200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f(3)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D96E58F-F8AE-254F-B80E-4F25DD9D6CF8}"/>
              </a:ext>
            </a:extLst>
          </p:cNvPr>
          <p:cNvSpPr/>
          <p:nvPr/>
        </p:nvSpPr>
        <p:spPr>
          <a:xfrm>
            <a:off x="10636547" y="1459851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03998D0-48CF-D543-B93D-34729770DA22}"/>
              </a:ext>
            </a:extLst>
          </p:cNvPr>
          <p:cNvCxnSpPr>
            <a:cxnSpLocks/>
            <a:stCxn id="118" idx="4"/>
            <a:endCxn id="120" idx="0"/>
          </p:cNvCxnSpPr>
          <p:nvPr/>
        </p:nvCxnSpPr>
        <p:spPr>
          <a:xfrm>
            <a:off x="8025940" y="1077708"/>
            <a:ext cx="0" cy="339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38196D8-D6FF-7348-93A0-10C0725A2760}"/>
              </a:ext>
            </a:extLst>
          </p:cNvPr>
          <p:cNvCxnSpPr>
            <a:cxnSpLocks/>
            <a:stCxn id="118" idx="3"/>
            <a:endCxn id="119" idx="7"/>
          </p:cNvCxnSpPr>
          <p:nvPr/>
        </p:nvCxnSpPr>
        <p:spPr>
          <a:xfrm flipH="1">
            <a:off x="5211373" y="999082"/>
            <a:ext cx="2596729" cy="539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A0D4EF3-439A-FE48-8D98-5A867DB50F0F}"/>
              </a:ext>
            </a:extLst>
          </p:cNvPr>
          <p:cNvCxnSpPr>
            <a:cxnSpLocks/>
            <a:stCxn id="118" idx="5"/>
            <a:endCxn id="121" idx="1"/>
          </p:cNvCxnSpPr>
          <p:nvPr/>
        </p:nvCxnSpPr>
        <p:spPr>
          <a:xfrm>
            <a:off x="8243777" y="999082"/>
            <a:ext cx="2483001" cy="539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ADBF1C2C-EF4B-9B47-AB27-BA73DD140F26}"/>
              </a:ext>
            </a:extLst>
          </p:cNvPr>
          <p:cNvSpPr/>
          <p:nvPr/>
        </p:nvSpPr>
        <p:spPr>
          <a:xfrm>
            <a:off x="3502348" y="228125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f(4)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5B74B68-4830-6548-B823-A9C84F00ACB8}"/>
              </a:ext>
            </a:extLst>
          </p:cNvPr>
          <p:cNvSpPr/>
          <p:nvPr/>
        </p:nvSpPr>
        <p:spPr>
          <a:xfrm>
            <a:off x="8482667" y="2253991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E5C8388-7167-5948-B4E9-428E121C733C}"/>
              </a:ext>
            </a:extLst>
          </p:cNvPr>
          <p:cNvSpPr/>
          <p:nvPr/>
        </p:nvSpPr>
        <p:spPr>
          <a:xfrm>
            <a:off x="6864990" y="2253992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D474E64-2770-8940-935C-784E1C46E89C}"/>
              </a:ext>
            </a:extLst>
          </p:cNvPr>
          <p:cNvSpPr/>
          <p:nvPr/>
        </p:nvSpPr>
        <p:spPr>
          <a:xfrm>
            <a:off x="10074485" y="2281259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5A35075-7BC0-A84C-9964-1C3E878ED628}"/>
              </a:ext>
            </a:extLst>
          </p:cNvPr>
          <p:cNvSpPr/>
          <p:nvPr/>
        </p:nvSpPr>
        <p:spPr>
          <a:xfrm>
            <a:off x="11198609" y="228125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2C5988C-81E5-B043-B99E-273B15DCB6B7}"/>
              </a:ext>
            </a:extLst>
          </p:cNvPr>
          <p:cNvCxnSpPr>
            <a:cxnSpLocks/>
            <a:stCxn id="120" idx="3"/>
            <a:endCxn id="127" idx="0"/>
          </p:cNvCxnSpPr>
          <p:nvPr/>
        </p:nvCxnSpPr>
        <p:spPr>
          <a:xfrm flipH="1">
            <a:off x="7173059" y="1875469"/>
            <a:ext cx="635043" cy="3785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AA0232D-B309-C646-8AC1-F8FF63F60025}"/>
              </a:ext>
            </a:extLst>
          </p:cNvPr>
          <p:cNvCxnSpPr>
            <a:cxnSpLocks/>
            <a:stCxn id="126" idx="0"/>
            <a:endCxn id="120" idx="5"/>
          </p:cNvCxnSpPr>
          <p:nvPr/>
        </p:nvCxnSpPr>
        <p:spPr>
          <a:xfrm flipH="1" flipV="1">
            <a:off x="8243777" y="1875469"/>
            <a:ext cx="546959" cy="378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FBD993-5578-A345-92A2-7282DD42D940}"/>
              </a:ext>
            </a:extLst>
          </p:cNvPr>
          <p:cNvCxnSpPr>
            <a:cxnSpLocks/>
            <a:stCxn id="121" idx="3"/>
            <a:endCxn id="128" idx="0"/>
          </p:cNvCxnSpPr>
          <p:nvPr/>
        </p:nvCxnSpPr>
        <p:spPr>
          <a:xfrm flipH="1">
            <a:off x="10382554" y="1918120"/>
            <a:ext cx="344224" cy="363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8A45625-F824-D14B-8789-464C27C44DBB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11162453" y="1918120"/>
            <a:ext cx="344225" cy="36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118FD8E-B8D6-9448-833C-A62213AE844B}"/>
              </a:ext>
            </a:extLst>
          </p:cNvPr>
          <p:cNvCxnSpPr>
            <a:cxnSpLocks/>
            <a:stCxn id="119" idx="3"/>
            <a:endCxn id="125" idx="0"/>
          </p:cNvCxnSpPr>
          <p:nvPr/>
        </p:nvCxnSpPr>
        <p:spPr>
          <a:xfrm flipH="1">
            <a:off x="3810417" y="1918120"/>
            <a:ext cx="965281" cy="36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1A3FAF3D-EB13-4446-B7E3-9516DE6D210B}"/>
              </a:ext>
            </a:extLst>
          </p:cNvPr>
          <p:cNvSpPr/>
          <p:nvPr/>
        </p:nvSpPr>
        <p:spPr>
          <a:xfrm>
            <a:off x="2152444" y="3096017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f(3)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FC038B9-087D-BF4C-B220-394B0D6C99D3}"/>
              </a:ext>
            </a:extLst>
          </p:cNvPr>
          <p:cNvCxnSpPr>
            <a:cxnSpLocks/>
            <a:stCxn id="125" idx="3"/>
            <a:endCxn id="135" idx="7"/>
          </p:cNvCxnSpPr>
          <p:nvPr/>
        </p:nvCxnSpPr>
        <p:spPr>
          <a:xfrm flipH="1">
            <a:off x="2678350" y="2739527"/>
            <a:ext cx="914229" cy="43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FFB9AB22-0BC9-B848-9A72-D80CDC3D5AF6}"/>
              </a:ext>
            </a:extLst>
          </p:cNvPr>
          <p:cNvSpPr/>
          <p:nvPr/>
        </p:nvSpPr>
        <p:spPr>
          <a:xfrm>
            <a:off x="1298309" y="3932569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E0B903E-2B13-644E-9AE3-9BBAC86D7365}"/>
              </a:ext>
            </a:extLst>
          </p:cNvPr>
          <p:cNvCxnSpPr>
            <a:cxnSpLocks/>
            <a:stCxn id="135" idx="3"/>
            <a:endCxn id="137" idx="0"/>
          </p:cNvCxnSpPr>
          <p:nvPr/>
        </p:nvCxnSpPr>
        <p:spPr>
          <a:xfrm flipH="1">
            <a:off x="1606378" y="3554286"/>
            <a:ext cx="636297" cy="3782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DF892B49-42B7-6447-B2F8-0A5B55E941BD}"/>
              </a:ext>
            </a:extLst>
          </p:cNvPr>
          <p:cNvSpPr/>
          <p:nvPr/>
        </p:nvSpPr>
        <p:spPr>
          <a:xfrm>
            <a:off x="736247" y="4770500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118C2EC-9371-FA43-8CA6-C697BA907CAE}"/>
              </a:ext>
            </a:extLst>
          </p:cNvPr>
          <p:cNvCxnSpPr>
            <a:cxnSpLocks/>
            <a:stCxn id="137" idx="3"/>
            <a:endCxn id="139" idx="0"/>
          </p:cNvCxnSpPr>
          <p:nvPr/>
        </p:nvCxnSpPr>
        <p:spPr>
          <a:xfrm flipH="1">
            <a:off x="1044316" y="4390838"/>
            <a:ext cx="344224" cy="379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BC611DCD-953E-6F49-8876-0816EF1CC611}"/>
              </a:ext>
            </a:extLst>
          </p:cNvPr>
          <p:cNvSpPr/>
          <p:nvPr/>
        </p:nvSpPr>
        <p:spPr>
          <a:xfrm>
            <a:off x="4685467" y="3096017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AAFCE40-A57D-0C4B-AD74-7228121DAE9C}"/>
              </a:ext>
            </a:extLst>
          </p:cNvPr>
          <p:cNvCxnSpPr>
            <a:cxnSpLocks/>
            <a:stCxn id="125" idx="5"/>
            <a:endCxn id="141" idx="1"/>
          </p:cNvCxnSpPr>
          <p:nvPr/>
        </p:nvCxnSpPr>
        <p:spPr>
          <a:xfrm>
            <a:off x="4028254" y="2739527"/>
            <a:ext cx="747444" cy="43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E8815578-E835-C94F-9B6E-C27446980A9E}"/>
              </a:ext>
            </a:extLst>
          </p:cNvPr>
          <p:cNvSpPr/>
          <p:nvPr/>
        </p:nvSpPr>
        <p:spPr>
          <a:xfrm>
            <a:off x="6253294" y="3060474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C0EC881-E480-644A-99A6-46CC838DBB7F}"/>
              </a:ext>
            </a:extLst>
          </p:cNvPr>
          <p:cNvCxnSpPr>
            <a:cxnSpLocks/>
            <a:stCxn id="127" idx="3"/>
            <a:endCxn id="143" idx="0"/>
          </p:cNvCxnSpPr>
          <p:nvPr/>
        </p:nvCxnSpPr>
        <p:spPr>
          <a:xfrm flipH="1">
            <a:off x="6561363" y="2712261"/>
            <a:ext cx="393858" cy="348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95637B48-7A16-CC4E-B050-74216FC5454B}"/>
              </a:ext>
            </a:extLst>
          </p:cNvPr>
          <p:cNvSpPr/>
          <p:nvPr/>
        </p:nvSpPr>
        <p:spPr>
          <a:xfrm>
            <a:off x="7376289" y="305175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0C290A4-8984-7B44-9944-9952607723DB}"/>
              </a:ext>
            </a:extLst>
          </p:cNvPr>
          <p:cNvCxnSpPr>
            <a:cxnSpLocks/>
            <a:stCxn id="127" idx="5"/>
            <a:endCxn id="145" idx="0"/>
          </p:cNvCxnSpPr>
          <p:nvPr/>
        </p:nvCxnSpPr>
        <p:spPr>
          <a:xfrm>
            <a:off x="7390896" y="2712261"/>
            <a:ext cx="293462" cy="339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79612266-EBD0-7D40-8998-1905B3554170}"/>
              </a:ext>
            </a:extLst>
          </p:cNvPr>
          <p:cNvSpPr/>
          <p:nvPr/>
        </p:nvSpPr>
        <p:spPr>
          <a:xfrm>
            <a:off x="4133573" y="393256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D72D036-A73E-9C43-9DAE-8E2E32CC310A}"/>
              </a:ext>
            </a:extLst>
          </p:cNvPr>
          <p:cNvCxnSpPr>
            <a:cxnSpLocks/>
            <a:stCxn id="141" idx="3"/>
            <a:endCxn id="147" idx="0"/>
          </p:cNvCxnSpPr>
          <p:nvPr/>
        </p:nvCxnSpPr>
        <p:spPr>
          <a:xfrm flipH="1">
            <a:off x="4441642" y="3554286"/>
            <a:ext cx="334056" cy="37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ACA6377C-A2A8-1D4D-9A35-DB905C0A57A9}"/>
              </a:ext>
            </a:extLst>
          </p:cNvPr>
          <p:cNvSpPr/>
          <p:nvPr/>
        </p:nvSpPr>
        <p:spPr>
          <a:xfrm>
            <a:off x="5211501" y="3932567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D30C663-0C14-AD43-B0E8-6DDEA6549A24}"/>
              </a:ext>
            </a:extLst>
          </p:cNvPr>
          <p:cNvCxnSpPr>
            <a:cxnSpLocks/>
            <a:stCxn id="141" idx="5"/>
            <a:endCxn id="149" idx="0"/>
          </p:cNvCxnSpPr>
          <p:nvPr/>
        </p:nvCxnSpPr>
        <p:spPr>
          <a:xfrm>
            <a:off x="5211373" y="3554286"/>
            <a:ext cx="308197" cy="378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EFE268CA-D6F5-4B4C-8904-11BEE4F55328}"/>
              </a:ext>
            </a:extLst>
          </p:cNvPr>
          <p:cNvSpPr/>
          <p:nvPr/>
        </p:nvSpPr>
        <p:spPr>
          <a:xfrm>
            <a:off x="2997610" y="393256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1C4A949-545B-024D-BAD4-6C9FBF41BBD9}"/>
              </a:ext>
            </a:extLst>
          </p:cNvPr>
          <p:cNvCxnSpPr>
            <a:cxnSpLocks/>
            <a:stCxn id="135" idx="5"/>
            <a:endCxn id="151" idx="0"/>
          </p:cNvCxnSpPr>
          <p:nvPr/>
        </p:nvCxnSpPr>
        <p:spPr>
          <a:xfrm>
            <a:off x="2678350" y="3554286"/>
            <a:ext cx="627329" cy="37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2BC4D3E-CB82-4249-A232-A14AD8C878B5}"/>
              </a:ext>
            </a:extLst>
          </p:cNvPr>
          <p:cNvCxnSpPr>
            <a:cxnSpLocks/>
            <a:stCxn id="137" idx="5"/>
            <a:endCxn id="154" idx="0"/>
          </p:cNvCxnSpPr>
          <p:nvPr/>
        </p:nvCxnSpPr>
        <p:spPr>
          <a:xfrm>
            <a:off x="1824215" y="4390838"/>
            <a:ext cx="342738" cy="379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359B38C-8D22-C846-964E-1EE166DD1E9E}"/>
              </a:ext>
            </a:extLst>
          </p:cNvPr>
          <p:cNvSpPr/>
          <p:nvPr/>
        </p:nvSpPr>
        <p:spPr>
          <a:xfrm>
            <a:off x="1858884" y="4770500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94E6D83-5267-F548-830C-4C2CF5BA5214}"/>
              </a:ext>
            </a:extLst>
          </p:cNvPr>
          <p:cNvSpPr/>
          <p:nvPr/>
        </p:nvSpPr>
        <p:spPr>
          <a:xfrm>
            <a:off x="773414" y="5671051"/>
            <a:ext cx="54900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F467FF3-74A8-454B-B2E5-FD523BA79959}"/>
              </a:ext>
            </a:extLst>
          </p:cNvPr>
          <p:cNvCxnSpPr>
            <a:cxnSpLocks/>
            <a:stCxn id="139" idx="4"/>
            <a:endCxn id="155" idx="0"/>
          </p:cNvCxnSpPr>
          <p:nvPr/>
        </p:nvCxnSpPr>
        <p:spPr>
          <a:xfrm>
            <a:off x="1044316" y="5307395"/>
            <a:ext cx="3599" cy="363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8F49189C-93C2-8E47-856C-9EB424C254C7}"/>
              </a:ext>
            </a:extLst>
          </p:cNvPr>
          <p:cNvSpPr/>
          <p:nvPr/>
        </p:nvSpPr>
        <p:spPr>
          <a:xfrm>
            <a:off x="1892451" y="5671051"/>
            <a:ext cx="54900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1E72F78-1FDC-4046-8F86-056C42B3832A}"/>
              </a:ext>
            </a:extLst>
          </p:cNvPr>
          <p:cNvCxnSpPr>
            <a:cxnSpLocks/>
            <a:stCxn id="154" idx="4"/>
            <a:endCxn id="157" idx="0"/>
          </p:cNvCxnSpPr>
          <p:nvPr/>
        </p:nvCxnSpPr>
        <p:spPr>
          <a:xfrm flipH="1">
            <a:off x="2166952" y="5307395"/>
            <a:ext cx="1" cy="363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F11A423B-BFD2-6F4D-AA3E-FD9B33AA02E4}"/>
              </a:ext>
            </a:extLst>
          </p:cNvPr>
          <p:cNvSpPr/>
          <p:nvPr/>
        </p:nvSpPr>
        <p:spPr>
          <a:xfrm>
            <a:off x="3033717" y="4770500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3D19B1-FF99-CF47-9BCF-8025666D2BCE}"/>
              </a:ext>
            </a:extLst>
          </p:cNvPr>
          <p:cNvCxnSpPr>
            <a:cxnSpLocks/>
            <a:stCxn id="151" idx="4"/>
            <a:endCxn id="159" idx="0"/>
          </p:cNvCxnSpPr>
          <p:nvPr/>
        </p:nvCxnSpPr>
        <p:spPr>
          <a:xfrm flipH="1">
            <a:off x="3305678" y="4469463"/>
            <a:ext cx="1" cy="301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B5209119-5820-7846-93BE-B76848B499C9}"/>
              </a:ext>
            </a:extLst>
          </p:cNvPr>
          <p:cNvSpPr/>
          <p:nvPr/>
        </p:nvSpPr>
        <p:spPr>
          <a:xfrm>
            <a:off x="4169681" y="4770500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BF25D8A-3F7D-7C45-A6D9-BF85B8F2ABCD}"/>
              </a:ext>
            </a:extLst>
          </p:cNvPr>
          <p:cNvCxnSpPr>
            <a:cxnSpLocks/>
            <a:stCxn id="147" idx="4"/>
            <a:endCxn id="161" idx="0"/>
          </p:cNvCxnSpPr>
          <p:nvPr/>
        </p:nvCxnSpPr>
        <p:spPr>
          <a:xfrm>
            <a:off x="4441642" y="4469463"/>
            <a:ext cx="0" cy="301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0665351C-8A5E-3646-A127-A3FF9F381764}"/>
              </a:ext>
            </a:extLst>
          </p:cNvPr>
          <p:cNvSpPr/>
          <p:nvPr/>
        </p:nvSpPr>
        <p:spPr>
          <a:xfrm>
            <a:off x="5247609" y="4770500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374E30F-02E0-AC43-BED9-113A6B61ABFD}"/>
              </a:ext>
            </a:extLst>
          </p:cNvPr>
          <p:cNvCxnSpPr>
            <a:cxnSpLocks/>
            <a:stCxn id="149" idx="4"/>
            <a:endCxn id="163" idx="0"/>
          </p:cNvCxnSpPr>
          <p:nvPr/>
        </p:nvCxnSpPr>
        <p:spPr>
          <a:xfrm>
            <a:off x="5519570" y="4469462"/>
            <a:ext cx="0" cy="3010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E5B67A9C-3A2C-BE48-886C-36B3A0E07CEA}"/>
              </a:ext>
            </a:extLst>
          </p:cNvPr>
          <p:cNvSpPr/>
          <p:nvPr/>
        </p:nvSpPr>
        <p:spPr>
          <a:xfrm>
            <a:off x="6286861" y="3932607"/>
            <a:ext cx="549003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5813042-1ACB-C24A-9AD8-0CAC498FAFC9}"/>
              </a:ext>
            </a:extLst>
          </p:cNvPr>
          <p:cNvCxnSpPr>
            <a:cxnSpLocks/>
            <a:stCxn id="143" idx="4"/>
            <a:endCxn id="165" idx="0"/>
          </p:cNvCxnSpPr>
          <p:nvPr/>
        </p:nvCxnSpPr>
        <p:spPr>
          <a:xfrm>
            <a:off x="6561363" y="3597369"/>
            <a:ext cx="0" cy="335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AE01FF96-8EAF-8843-895C-E15838AC3F8D}"/>
              </a:ext>
            </a:extLst>
          </p:cNvPr>
          <p:cNvSpPr/>
          <p:nvPr/>
        </p:nvSpPr>
        <p:spPr>
          <a:xfrm>
            <a:off x="7406119" y="3924717"/>
            <a:ext cx="549003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6020AE3-65C2-DD47-99FD-2E87118786AC}"/>
              </a:ext>
            </a:extLst>
          </p:cNvPr>
          <p:cNvCxnSpPr>
            <a:cxnSpLocks/>
            <a:stCxn id="145" idx="4"/>
            <a:endCxn id="167" idx="0"/>
          </p:cNvCxnSpPr>
          <p:nvPr/>
        </p:nvCxnSpPr>
        <p:spPr>
          <a:xfrm flipH="1">
            <a:off x="7680621" y="3588648"/>
            <a:ext cx="3737" cy="3360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C7C40C68-8C2F-2148-A685-A3431F723EC6}"/>
              </a:ext>
            </a:extLst>
          </p:cNvPr>
          <p:cNvSpPr/>
          <p:nvPr/>
        </p:nvSpPr>
        <p:spPr>
          <a:xfrm>
            <a:off x="8514247" y="3066766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8E23B71-A7F5-AF45-B7C9-9BF968121E5D}"/>
              </a:ext>
            </a:extLst>
          </p:cNvPr>
          <p:cNvCxnSpPr>
            <a:cxnSpLocks/>
            <a:stCxn id="126" idx="4"/>
            <a:endCxn id="169" idx="0"/>
          </p:cNvCxnSpPr>
          <p:nvPr/>
        </p:nvCxnSpPr>
        <p:spPr>
          <a:xfrm>
            <a:off x="8790736" y="2790886"/>
            <a:ext cx="4335" cy="275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699A78EE-DC8D-2F4E-8011-A0B884119697}"/>
              </a:ext>
            </a:extLst>
          </p:cNvPr>
          <p:cNvSpPr/>
          <p:nvPr/>
        </p:nvSpPr>
        <p:spPr>
          <a:xfrm>
            <a:off x="10106065" y="3086569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A761E4C-3CB0-F64B-8E2D-0781C0979FF1}"/>
              </a:ext>
            </a:extLst>
          </p:cNvPr>
          <p:cNvCxnSpPr>
            <a:cxnSpLocks/>
            <a:stCxn id="128" idx="4"/>
            <a:endCxn id="171" idx="0"/>
          </p:cNvCxnSpPr>
          <p:nvPr/>
        </p:nvCxnSpPr>
        <p:spPr>
          <a:xfrm>
            <a:off x="10382554" y="2818154"/>
            <a:ext cx="4335" cy="26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63B231CA-C5FE-8444-A4AC-6FDBA0ED9C9F}"/>
              </a:ext>
            </a:extLst>
          </p:cNvPr>
          <p:cNvSpPr/>
          <p:nvPr/>
        </p:nvSpPr>
        <p:spPr>
          <a:xfrm>
            <a:off x="11230189" y="3086569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E53EBA6-62D4-7841-BBA2-2EECA23315B1}"/>
              </a:ext>
            </a:extLst>
          </p:cNvPr>
          <p:cNvCxnSpPr>
            <a:cxnSpLocks/>
            <a:stCxn id="129" idx="4"/>
            <a:endCxn id="173" idx="0"/>
          </p:cNvCxnSpPr>
          <p:nvPr/>
        </p:nvCxnSpPr>
        <p:spPr>
          <a:xfrm>
            <a:off x="11506678" y="2818153"/>
            <a:ext cx="4335" cy="268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53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7C374-36C5-C94C-B3CE-7E0AFC00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4469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6B7D1F25-B44B-E540-9CBE-E6C94404876C}"/>
              </a:ext>
            </a:extLst>
          </p:cNvPr>
          <p:cNvSpPr txBox="1"/>
          <p:nvPr/>
        </p:nvSpPr>
        <p:spPr>
          <a:xfrm>
            <a:off x="3769360" y="2299017"/>
            <a:ext cx="4653280" cy="225996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WITHOUT DP</a:t>
            </a:r>
            <a:b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steps(n):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8517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# Base Case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%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(steps(n/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steps(n-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+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%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(steps(n/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steps(n-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+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DDC85A0-67CF-244B-AA88-E93C6753BBCA}"/>
              </a:ext>
            </a:extLst>
          </p:cNvPr>
          <p:cNvSpPr/>
          <p:nvPr/>
        </p:nvSpPr>
        <p:spPr>
          <a:xfrm>
            <a:off x="5982472" y="27282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f(6)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668EF1B-5D69-3547-9665-5096112C8267}"/>
              </a:ext>
            </a:extLst>
          </p:cNvPr>
          <p:cNvSpPr/>
          <p:nvPr/>
        </p:nvSpPr>
        <p:spPr>
          <a:xfrm>
            <a:off x="4692036" y="983862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f(5)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8C6D601-06BB-2847-A1E0-A8BCF71D07F1}"/>
              </a:ext>
            </a:extLst>
          </p:cNvPr>
          <p:cNvSpPr/>
          <p:nvPr/>
        </p:nvSpPr>
        <p:spPr>
          <a:xfrm>
            <a:off x="7244441" y="1074615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34D2130-B89B-B041-9ED1-D89189DAB86B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>
          <a:xfrm flipH="1">
            <a:off x="5217942" y="731092"/>
            <a:ext cx="854761" cy="331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6579F8A-4A15-C849-A7CD-AD001F5D11D6}"/>
              </a:ext>
            </a:extLst>
          </p:cNvPr>
          <p:cNvCxnSpPr>
            <a:cxnSpLocks/>
            <a:stCxn id="59" idx="5"/>
            <a:endCxn id="62" idx="1"/>
          </p:cNvCxnSpPr>
          <p:nvPr/>
        </p:nvCxnSpPr>
        <p:spPr>
          <a:xfrm>
            <a:off x="6508378" y="731092"/>
            <a:ext cx="826294" cy="4221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D69AD04E-45C9-2E46-B361-C1483694CB88}"/>
              </a:ext>
            </a:extLst>
          </p:cNvPr>
          <p:cNvSpPr/>
          <p:nvPr/>
        </p:nvSpPr>
        <p:spPr>
          <a:xfrm>
            <a:off x="3508917" y="1805269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f(4)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1F25A2A-1475-7641-B119-3E00759F977F}"/>
              </a:ext>
            </a:extLst>
          </p:cNvPr>
          <p:cNvSpPr/>
          <p:nvPr/>
        </p:nvSpPr>
        <p:spPr>
          <a:xfrm>
            <a:off x="6682379" y="189602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D9F15D5-765A-E443-8CE7-DCA6B9067C58}"/>
              </a:ext>
            </a:extLst>
          </p:cNvPr>
          <p:cNvSpPr/>
          <p:nvPr/>
        </p:nvSpPr>
        <p:spPr>
          <a:xfrm>
            <a:off x="7806503" y="1896022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3DD3FC-CB07-D44C-94AC-841DCEB7A6D8}"/>
              </a:ext>
            </a:extLst>
          </p:cNvPr>
          <p:cNvCxnSpPr>
            <a:cxnSpLocks/>
            <a:stCxn id="62" idx="3"/>
            <a:endCxn id="69" idx="0"/>
          </p:cNvCxnSpPr>
          <p:nvPr/>
        </p:nvCxnSpPr>
        <p:spPr>
          <a:xfrm flipH="1">
            <a:off x="6990448" y="1532884"/>
            <a:ext cx="344224" cy="363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6131E07-26F6-C245-AE19-C3058B5E2C91}"/>
              </a:ext>
            </a:extLst>
          </p:cNvPr>
          <p:cNvCxnSpPr>
            <a:cxnSpLocks/>
            <a:stCxn id="62" idx="5"/>
            <a:endCxn id="70" idx="0"/>
          </p:cNvCxnSpPr>
          <p:nvPr/>
        </p:nvCxnSpPr>
        <p:spPr>
          <a:xfrm>
            <a:off x="7770347" y="1532884"/>
            <a:ext cx="344225" cy="36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A2127E-40C0-4249-A9F7-FE7E5B3AAD76}"/>
              </a:ext>
            </a:extLst>
          </p:cNvPr>
          <p:cNvCxnSpPr>
            <a:cxnSpLocks/>
            <a:stCxn id="60" idx="3"/>
            <a:endCxn id="66" idx="0"/>
          </p:cNvCxnSpPr>
          <p:nvPr/>
        </p:nvCxnSpPr>
        <p:spPr>
          <a:xfrm flipH="1">
            <a:off x="3816986" y="1442131"/>
            <a:ext cx="965281" cy="36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AEC9CAA-BF2F-2C49-9340-40D81CCFEFB0}"/>
              </a:ext>
            </a:extLst>
          </p:cNvPr>
          <p:cNvSpPr/>
          <p:nvPr/>
        </p:nvSpPr>
        <p:spPr>
          <a:xfrm>
            <a:off x="2159013" y="262002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f(3)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44AEF9-0325-A243-8413-3577E2ADA9C1}"/>
              </a:ext>
            </a:extLst>
          </p:cNvPr>
          <p:cNvCxnSpPr>
            <a:cxnSpLocks/>
            <a:stCxn id="66" idx="3"/>
            <a:endCxn id="76" idx="7"/>
          </p:cNvCxnSpPr>
          <p:nvPr/>
        </p:nvCxnSpPr>
        <p:spPr>
          <a:xfrm flipH="1">
            <a:off x="2684919" y="2263538"/>
            <a:ext cx="914229" cy="43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87614AF-98D0-344B-AAEF-F1CE5173D07E}"/>
              </a:ext>
            </a:extLst>
          </p:cNvPr>
          <p:cNvSpPr/>
          <p:nvPr/>
        </p:nvSpPr>
        <p:spPr>
          <a:xfrm>
            <a:off x="1304878" y="3456580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EBFA9E-EDF9-AF40-A993-1A7EF6110FE9}"/>
              </a:ext>
            </a:extLst>
          </p:cNvPr>
          <p:cNvCxnSpPr>
            <a:cxnSpLocks/>
            <a:stCxn id="76" idx="3"/>
            <a:endCxn id="78" idx="0"/>
          </p:cNvCxnSpPr>
          <p:nvPr/>
        </p:nvCxnSpPr>
        <p:spPr>
          <a:xfrm flipH="1">
            <a:off x="1612947" y="3078297"/>
            <a:ext cx="636297" cy="3782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54744B8A-5C99-FC40-BC1F-9D8C84B47AF8}"/>
              </a:ext>
            </a:extLst>
          </p:cNvPr>
          <p:cNvSpPr/>
          <p:nvPr/>
        </p:nvSpPr>
        <p:spPr>
          <a:xfrm>
            <a:off x="742816" y="4294511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22CC65C-2B01-494A-B0D3-827C2065CCDB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1050885" y="3914849"/>
            <a:ext cx="344224" cy="379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FDB99715-AA52-4448-9C3C-6FCD05BB5309}"/>
              </a:ext>
            </a:extLst>
          </p:cNvPr>
          <p:cNvSpPr/>
          <p:nvPr/>
        </p:nvSpPr>
        <p:spPr>
          <a:xfrm>
            <a:off x="4692036" y="262002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DC41915-6557-1A41-B5FE-86FA83F088F0}"/>
              </a:ext>
            </a:extLst>
          </p:cNvPr>
          <p:cNvCxnSpPr>
            <a:cxnSpLocks/>
            <a:stCxn id="66" idx="5"/>
            <a:endCxn id="82" idx="1"/>
          </p:cNvCxnSpPr>
          <p:nvPr/>
        </p:nvCxnSpPr>
        <p:spPr>
          <a:xfrm>
            <a:off x="4034823" y="2263538"/>
            <a:ext cx="747444" cy="43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2F284446-29F7-1B45-B911-BF728C1D5CF7}"/>
              </a:ext>
            </a:extLst>
          </p:cNvPr>
          <p:cNvSpPr/>
          <p:nvPr/>
        </p:nvSpPr>
        <p:spPr>
          <a:xfrm>
            <a:off x="4140142" y="3456579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5BF5D4-2A00-9B47-B9D0-04A06AB5D631}"/>
              </a:ext>
            </a:extLst>
          </p:cNvPr>
          <p:cNvCxnSpPr>
            <a:cxnSpLocks/>
            <a:stCxn id="82" idx="3"/>
            <a:endCxn id="88" idx="0"/>
          </p:cNvCxnSpPr>
          <p:nvPr/>
        </p:nvCxnSpPr>
        <p:spPr>
          <a:xfrm flipH="1">
            <a:off x="4448211" y="3078297"/>
            <a:ext cx="334056" cy="37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13C9208-5FDE-A143-A995-B5BD16735026}"/>
              </a:ext>
            </a:extLst>
          </p:cNvPr>
          <p:cNvSpPr/>
          <p:nvPr/>
        </p:nvSpPr>
        <p:spPr>
          <a:xfrm>
            <a:off x="5218070" y="345657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0EBE196-F989-8F43-86CB-2A417B176A36}"/>
              </a:ext>
            </a:extLst>
          </p:cNvPr>
          <p:cNvCxnSpPr>
            <a:cxnSpLocks/>
            <a:stCxn id="82" idx="5"/>
            <a:endCxn id="90" idx="0"/>
          </p:cNvCxnSpPr>
          <p:nvPr/>
        </p:nvCxnSpPr>
        <p:spPr>
          <a:xfrm>
            <a:off x="5217942" y="3078297"/>
            <a:ext cx="308197" cy="378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C7D0AC89-8FAA-924B-B8B7-ADD69EFE9D10}"/>
              </a:ext>
            </a:extLst>
          </p:cNvPr>
          <p:cNvSpPr/>
          <p:nvPr/>
        </p:nvSpPr>
        <p:spPr>
          <a:xfrm>
            <a:off x="3004179" y="3456579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0ADD892-7200-9147-B53D-C72EBCC411BE}"/>
              </a:ext>
            </a:extLst>
          </p:cNvPr>
          <p:cNvCxnSpPr>
            <a:cxnSpLocks/>
            <a:stCxn id="76" idx="5"/>
            <a:endCxn id="92" idx="0"/>
          </p:cNvCxnSpPr>
          <p:nvPr/>
        </p:nvCxnSpPr>
        <p:spPr>
          <a:xfrm>
            <a:off x="2684919" y="3078297"/>
            <a:ext cx="627329" cy="37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AA97FB7-4488-0840-A913-1102A366250B}"/>
              </a:ext>
            </a:extLst>
          </p:cNvPr>
          <p:cNvCxnSpPr>
            <a:cxnSpLocks/>
            <a:stCxn id="78" idx="5"/>
            <a:endCxn id="95" idx="0"/>
          </p:cNvCxnSpPr>
          <p:nvPr/>
        </p:nvCxnSpPr>
        <p:spPr>
          <a:xfrm>
            <a:off x="1830784" y="3914849"/>
            <a:ext cx="342738" cy="379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E71A3B2-7A05-A54A-B253-F20EAA59B34F}"/>
              </a:ext>
            </a:extLst>
          </p:cNvPr>
          <p:cNvSpPr/>
          <p:nvPr/>
        </p:nvSpPr>
        <p:spPr>
          <a:xfrm>
            <a:off x="1865453" y="4294511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228DB59-CDBD-584D-A55D-55A8F080A385}"/>
              </a:ext>
            </a:extLst>
          </p:cNvPr>
          <p:cNvSpPr/>
          <p:nvPr/>
        </p:nvSpPr>
        <p:spPr>
          <a:xfrm>
            <a:off x="779983" y="5195062"/>
            <a:ext cx="54900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E82A629-A9FA-1D41-9AE9-598EEA193086}"/>
              </a:ext>
            </a:extLst>
          </p:cNvPr>
          <p:cNvCxnSpPr>
            <a:cxnSpLocks/>
            <a:stCxn id="80" idx="4"/>
            <a:endCxn id="96" idx="0"/>
          </p:cNvCxnSpPr>
          <p:nvPr/>
        </p:nvCxnSpPr>
        <p:spPr>
          <a:xfrm>
            <a:off x="1050885" y="4831406"/>
            <a:ext cx="3599" cy="363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85EC120E-0D3C-F14D-A893-C19CF91C43B7}"/>
              </a:ext>
            </a:extLst>
          </p:cNvPr>
          <p:cNvSpPr/>
          <p:nvPr/>
        </p:nvSpPr>
        <p:spPr>
          <a:xfrm>
            <a:off x="1899020" y="5195062"/>
            <a:ext cx="54900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A4CBA3B-0568-9D41-B6AB-B98C72C1AB2B}"/>
              </a:ext>
            </a:extLst>
          </p:cNvPr>
          <p:cNvCxnSpPr>
            <a:cxnSpLocks/>
            <a:stCxn id="95" idx="4"/>
            <a:endCxn id="98" idx="0"/>
          </p:cNvCxnSpPr>
          <p:nvPr/>
        </p:nvCxnSpPr>
        <p:spPr>
          <a:xfrm flipH="1">
            <a:off x="2173521" y="4831406"/>
            <a:ext cx="1" cy="363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404EE24-7EF0-7E42-B60D-F19891168AEC}"/>
              </a:ext>
            </a:extLst>
          </p:cNvPr>
          <p:cNvSpPr/>
          <p:nvPr/>
        </p:nvSpPr>
        <p:spPr>
          <a:xfrm>
            <a:off x="3040286" y="4294511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95146A-5A82-AA4A-A537-86F3B22FF09B}"/>
              </a:ext>
            </a:extLst>
          </p:cNvPr>
          <p:cNvCxnSpPr>
            <a:cxnSpLocks/>
            <a:stCxn id="92" idx="4"/>
            <a:endCxn id="100" idx="0"/>
          </p:cNvCxnSpPr>
          <p:nvPr/>
        </p:nvCxnSpPr>
        <p:spPr>
          <a:xfrm flipH="1">
            <a:off x="3312247" y="3993474"/>
            <a:ext cx="1" cy="301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3F7EA160-931E-6442-A4AA-6F42B7512C07}"/>
              </a:ext>
            </a:extLst>
          </p:cNvPr>
          <p:cNvSpPr/>
          <p:nvPr/>
        </p:nvSpPr>
        <p:spPr>
          <a:xfrm>
            <a:off x="4176250" y="4294511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A056801-59CC-D14B-BA1A-C392F56904A6}"/>
              </a:ext>
            </a:extLst>
          </p:cNvPr>
          <p:cNvCxnSpPr>
            <a:cxnSpLocks/>
            <a:stCxn id="88" idx="4"/>
            <a:endCxn id="102" idx="0"/>
          </p:cNvCxnSpPr>
          <p:nvPr/>
        </p:nvCxnSpPr>
        <p:spPr>
          <a:xfrm>
            <a:off x="4448211" y="3993474"/>
            <a:ext cx="0" cy="301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A18B110B-0D29-C040-97B0-FA5558DC3F46}"/>
              </a:ext>
            </a:extLst>
          </p:cNvPr>
          <p:cNvSpPr/>
          <p:nvPr/>
        </p:nvSpPr>
        <p:spPr>
          <a:xfrm>
            <a:off x="5254178" y="4294511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835B7F3-DEC8-7941-9C47-30A3D9E814B7}"/>
              </a:ext>
            </a:extLst>
          </p:cNvPr>
          <p:cNvCxnSpPr>
            <a:cxnSpLocks/>
            <a:stCxn id="90" idx="4"/>
            <a:endCxn id="104" idx="0"/>
          </p:cNvCxnSpPr>
          <p:nvPr/>
        </p:nvCxnSpPr>
        <p:spPr>
          <a:xfrm>
            <a:off x="5526139" y="3993473"/>
            <a:ext cx="0" cy="3010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0A2983CC-9F40-9F40-8CC0-8918468CE63B}"/>
              </a:ext>
            </a:extLst>
          </p:cNvPr>
          <p:cNvSpPr/>
          <p:nvPr/>
        </p:nvSpPr>
        <p:spPr>
          <a:xfrm>
            <a:off x="6713959" y="2701333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A72044E-62C0-C04A-996D-9C0DE6CFE227}"/>
              </a:ext>
            </a:extLst>
          </p:cNvPr>
          <p:cNvCxnSpPr>
            <a:cxnSpLocks/>
            <a:stCxn id="69" idx="4"/>
            <a:endCxn id="112" idx="0"/>
          </p:cNvCxnSpPr>
          <p:nvPr/>
        </p:nvCxnSpPr>
        <p:spPr>
          <a:xfrm>
            <a:off x="6990448" y="2432918"/>
            <a:ext cx="4335" cy="26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2AF3E10C-E56C-654C-82F2-B6C1D79E8738}"/>
              </a:ext>
            </a:extLst>
          </p:cNvPr>
          <p:cNvSpPr/>
          <p:nvPr/>
        </p:nvSpPr>
        <p:spPr>
          <a:xfrm>
            <a:off x="7838083" y="2701333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6AD944-0EA7-9D4B-8FB9-7FA21FE96894}"/>
              </a:ext>
            </a:extLst>
          </p:cNvPr>
          <p:cNvCxnSpPr>
            <a:cxnSpLocks/>
            <a:stCxn id="70" idx="4"/>
            <a:endCxn id="114" idx="0"/>
          </p:cNvCxnSpPr>
          <p:nvPr/>
        </p:nvCxnSpPr>
        <p:spPr>
          <a:xfrm>
            <a:off x="8114572" y="2432917"/>
            <a:ext cx="4335" cy="268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0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122 0.2039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9" grpId="0" animBg="1"/>
      <p:bldP spid="60" grpId="0" animBg="1"/>
      <p:bldP spid="62" grpId="0" animBg="1"/>
      <p:bldP spid="66" grpId="0" animBg="1"/>
      <p:bldP spid="69" grpId="0" animBg="1"/>
      <p:bldP spid="70" grpId="0" animBg="1"/>
      <p:bldP spid="76" grpId="0" animBg="1"/>
      <p:bldP spid="78" grpId="0" animBg="1"/>
      <p:bldP spid="80" grpId="0" animBg="1"/>
      <p:bldP spid="82" grpId="0" animBg="1"/>
      <p:bldP spid="88" grpId="0" animBg="1"/>
      <p:bldP spid="90" grpId="0" animBg="1"/>
      <p:bldP spid="92" grpId="0" animBg="1"/>
      <p:bldP spid="95" grpId="0" animBg="1"/>
      <p:bldP spid="96" grpId="0" animBg="1"/>
      <p:bldP spid="98" grpId="0" animBg="1"/>
      <p:bldP spid="100" grpId="0" animBg="1"/>
      <p:bldP spid="102" grpId="0" animBg="1"/>
      <p:bldP spid="104" grpId="0" animBg="1"/>
      <p:bldP spid="112" grpId="0" animBg="1"/>
      <p:bldP spid="1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117">
            <a:extLst>
              <a:ext uri="{FF2B5EF4-FFF2-40B4-BE49-F238E27FC236}">
                <a16:creationId xmlns:a16="http://schemas.microsoft.com/office/drawing/2014/main" id="{2B682A78-E24A-D04C-A571-3BEF31DB8102}"/>
              </a:ext>
            </a:extLst>
          </p:cNvPr>
          <p:cNvSpPr/>
          <p:nvPr/>
        </p:nvSpPr>
        <p:spPr>
          <a:xfrm>
            <a:off x="7166726" y="11492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f(6)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22FB667-A76B-F741-9B88-90A7F69AA460}"/>
              </a:ext>
            </a:extLst>
          </p:cNvPr>
          <p:cNvSpPr/>
          <p:nvPr/>
        </p:nvSpPr>
        <p:spPr>
          <a:xfrm>
            <a:off x="4134322" y="1033966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f(5)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18E6889-7E4D-9546-AF9A-3BCB13F38597}"/>
              </a:ext>
            </a:extLst>
          </p:cNvPr>
          <p:cNvSpPr/>
          <p:nvPr/>
        </p:nvSpPr>
        <p:spPr>
          <a:xfrm>
            <a:off x="7166726" y="991315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f(3)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D96E58F-F8AE-254F-B80E-4F25DD9D6CF8}"/>
              </a:ext>
            </a:extLst>
          </p:cNvPr>
          <p:cNvSpPr/>
          <p:nvPr/>
        </p:nvSpPr>
        <p:spPr>
          <a:xfrm>
            <a:off x="10085402" y="1033966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03998D0-48CF-D543-B93D-34729770DA22}"/>
              </a:ext>
            </a:extLst>
          </p:cNvPr>
          <p:cNvCxnSpPr>
            <a:cxnSpLocks/>
            <a:stCxn id="118" idx="4"/>
            <a:endCxn id="120" idx="0"/>
          </p:cNvCxnSpPr>
          <p:nvPr/>
        </p:nvCxnSpPr>
        <p:spPr>
          <a:xfrm>
            <a:off x="7474795" y="651823"/>
            <a:ext cx="0" cy="339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38196D8-D6FF-7348-93A0-10C0725A2760}"/>
              </a:ext>
            </a:extLst>
          </p:cNvPr>
          <p:cNvCxnSpPr>
            <a:cxnSpLocks/>
            <a:stCxn id="118" idx="3"/>
            <a:endCxn id="119" idx="7"/>
          </p:cNvCxnSpPr>
          <p:nvPr/>
        </p:nvCxnSpPr>
        <p:spPr>
          <a:xfrm flipH="1">
            <a:off x="4660228" y="573197"/>
            <a:ext cx="2596729" cy="539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A0D4EF3-439A-FE48-8D98-5A867DB50F0F}"/>
              </a:ext>
            </a:extLst>
          </p:cNvPr>
          <p:cNvCxnSpPr>
            <a:cxnSpLocks/>
            <a:stCxn id="118" idx="5"/>
            <a:endCxn id="121" idx="1"/>
          </p:cNvCxnSpPr>
          <p:nvPr/>
        </p:nvCxnSpPr>
        <p:spPr>
          <a:xfrm>
            <a:off x="7692632" y="573197"/>
            <a:ext cx="2483001" cy="539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ADBF1C2C-EF4B-9B47-AB27-BA73DD140F26}"/>
              </a:ext>
            </a:extLst>
          </p:cNvPr>
          <p:cNvSpPr/>
          <p:nvPr/>
        </p:nvSpPr>
        <p:spPr>
          <a:xfrm>
            <a:off x="2951203" y="185537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f(4)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5B74B68-4830-6548-B823-A9C84F00ACB8}"/>
              </a:ext>
            </a:extLst>
          </p:cNvPr>
          <p:cNvSpPr/>
          <p:nvPr/>
        </p:nvSpPr>
        <p:spPr>
          <a:xfrm>
            <a:off x="7931522" y="1828106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E5C8388-7167-5948-B4E9-428E121C733C}"/>
              </a:ext>
            </a:extLst>
          </p:cNvPr>
          <p:cNvSpPr/>
          <p:nvPr/>
        </p:nvSpPr>
        <p:spPr>
          <a:xfrm>
            <a:off x="6313845" y="1828107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D474E64-2770-8940-935C-784E1C46E89C}"/>
              </a:ext>
            </a:extLst>
          </p:cNvPr>
          <p:cNvSpPr/>
          <p:nvPr/>
        </p:nvSpPr>
        <p:spPr>
          <a:xfrm>
            <a:off x="9523340" y="1855374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5A35075-7BC0-A84C-9964-1C3E878ED628}"/>
              </a:ext>
            </a:extLst>
          </p:cNvPr>
          <p:cNvSpPr/>
          <p:nvPr/>
        </p:nvSpPr>
        <p:spPr>
          <a:xfrm>
            <a:off x="10647464" y="185537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2C5988C-81E5-B043-B99E-273B15DCB6B7}"/>
              </a:ext>
            </a:extLst>
          </p:cNvPr>
          <p:cNvCxnSpPr>
            <a:cxnSpLocks/>
            <a:stCxn id="120" idx="3"/>
            <a:endCxn id="127" idx="0"/>
          </p:cNvCxnSpPr>
          <p:nvPr/>
        </p:nvCxnSpPr>
        <p:spPr>
          <a:xfrm flipH="1">
            <a:off x="6621914" y="1449584"/>
            <a:ext cx="635043" cy="3785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AA0232D-B309-C646-8AC1-F8FF63F60025}"/>
              </a:ext>
            </a:extLst>
          </p:cNvPr>
          <p:cNvCxnSpPr>
            <a:cxnSpLocks/>
            <a:stCxn id="126" idx="0"/>
            <a:endCxn id="120" idx="5"/>
          </p:cNvCxnSpPr>
          <p:nvPr/>
        </p:nvCxnSpPr>
        <p:spPr>
          <a:xfrm flipH="1" flipV="1">
            <a:off x="7692632" y="1449584"/>
            <a:ext cx="546959" cy="378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FBD993-5578-A345-92A2-7282DD42D940}"/>
              </a:ext>
            </a:extLst>
          </p:cNvPr>
          <p:cNvCxnSpPr>
            <a:cxnSpLocks/>
            <a:stCxn id="121" idx="3"/>
            <a:endCxn id="128" idx="0"/>
          </p:cNvCxnSpPr>
          <p:nvPr/>
        </p:nvCxnSpPr>
        <p:spPr>
          <a:xfrm flipH="1">
            <a:off x="9831409" y="1492235"/>
            <a:ext cx="344224" cy="363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8A45625-F824-D14B-8789-464C27C44DBB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10611308" y="1492235"/>
            <a:ext cx="344225" cy="36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118FD8E-B8D6-9448-833C-A62213AE844B}"/>
              </a:ext>
            </a:extLst>
          </p:cNvPr>
          <p:cNvCxnSpPr>
            <a:cxnSpLocks/>
            <a:stCxn id="119" idx="3"/>
            <a:endCxn id="125" idx="0"/>
          </p:cNvCxnSpPr>
          <p:nvPr/>
        </p:nvCxnSpPr>
        <p:spPr>
          <a:xfrm flipH="1">
            <a:off x="3259272" y="1492235"/>
            <a:ext cx="965281" cy="36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1A3FAF3D-EB13-4446-B7E3-9516DE6D210B}"/>
              </a:ext>
            </a:extLst>
          </p:cNvPr>
          <p:cNvSpPr/>
          <p:nvPr/>
        </p:nvSpPr>
        <p:spPr>
          <a:xfrm>
            <a:off x="1601299" y="2670132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f(3)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FC038B9-087D-BF4C-B220-394B0D6C99D3}"/>
              </a:ext>
            </a:extLst>
          </p:cNvPr>
          <p:cNvCxnSpPr>
            <a:cxnSpLocks/>
            <a:stCxn id="125" idx="3"/>
            <a:endCxn id="135" idx="7"/>
          </p:cNvCxnSpPr>
          <p:nvPr/>
        </p:nvCxnSpPr>
        <p:spPr>
          <a:xfrm flipH="1">
            <a:off x="2127205" y="2313642"/>
            <a:ext cx="914229" cy="43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FFB9AB22-0BC9-B848-9A72-D80CDC3D5AF6}"/>
              </a:ext>
            </a:extLst>
          </p:cNvPr>
          <p:cNvSpPr/>
          <p:nvPr/>
        </p:nvSpPr>
        <p:spPr>
          <a:xfrm>
            <a:off x="747164" y="3506684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E0B903E-2B13-644E-9AE3-9BBAC86D7365}"/>
              </a:ext>
            </a:extLst>
          </p:cNvPr>
          <p:cNvCxnSpPr>
            <a:cxnSpLocks/>
            <a:stCxn id="135" idx="3"/>
            <a:endCxn id="137" idx="0"/>
          </p:cNvCxnSpPr>
          <p:nvPr/>
        </p:nvCxnSpPr>
        <p:spPr>
          <a:xfrm flipH="1">
            <a:off x="1055233" y="3128401"/>
            <a:ext cx="636297" cy="3782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DF892B49-42B7-6447-B2F8-0A5B55E941BD}"/>
              </a:ext>
            </a:extLst>
          </p:cNvPr>
          <p:cNvSpPr/>
          <p:nvPr/>
        </p:nvSpPr>
        <p:spPr>
          <a:xfrm>
            <a:off x="185102" y="4344615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118C2EC-9371-FA43-8CA6-C697BA907CAE}"/>
              </a:ext>
            </a:extLst>
          </p:cNvPr>
          <p:cNvCxnSpPr>
            <a:cxnSpLocks/>
            <a:stCxn id="137" idx="3"/>
            <a:endCxn id="139" idx="0"/>
          </p:cNvCxnSpPr>
          <p:nvPr/>
        </p:nvCxnSpPr>
        <p:spPr>
          <a:xfrm flipH="1">
            <a:off x="493171" y="3964953"/>
            <a:ext cx="344224" cy="379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BC611DCD-953E-6F49-8876-0816EF1CC611}"/>
              </a:ext>
            </a:extLst>
          </p:cNvPr>
          <p:cNvSpPr/>
          <p:nvPr/>
        </p:nvSpPr>
        <p:spPr>
          <a:xfrm>
            <a:off x="4134322" y="2670132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AAFCE40-A57D-0C4B-AD74-7228121DAE9C}"/>
              </a:ext>
            </a:extLst>
          </p:cNvPr>
          <p:cNvCxnSpPr>
            <a:cxnSpLocks/>
            <a:stCxn id="125" idx="5"/>
            <a:endCxn id="141" idx="1"/>
          </p:cNvCxnSpPr>
          <p:nvPr/>
        </p:nvCxnSpPr>
        <p:spPr>
          <a:xfrm>
            <a:off x="3477109" y="2313642"/>
            <a:ext cx="747444" cy="43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E8815578-E835-C94F-9B6E-C27446980A9E}"/>
              </a:ext>
            </a:extLst>
          </p:cNvPr>
          <p:cNvSpPr/>
          <p:nvPr/>
        </p:nvSpPr>
        <p:spPr>
          <a:xfrm>
            <a:off x="5702149" y="2634589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C0EC881-E480-644A-99A6-46CC838DBB7F}"/>
              </a:ext>
            </a:extLst>
          </p:cNvPr>
          <p:cNvCxnSpPr>
            <a:cxnSpLocks/>
            <a:stCxn id="127" idx="3"/>
            <a:endCxn id="143" idx="0"/>
          </p:cNvCxnSpPr>
          <p:nvPr/>
        </p:nvCxnSpPr>
        <p:spPr>
          <a:xfrm flipH="1">
            <a:off x="6010218" y="2286376"/>
            <a:ext cx="393858" cy="348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95637B48-7A16-CC4E-B050-74216FC5454B}"/>
              </a:ext>
            </a:extLst>
          </p:cNvPr>
          <p:cNvSpPr/>
          <p:nvPr/>
        </p:nvSpPr>
        <p:spPr>
          <a:xfrm>
            <a:off x="6825144" y="262586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0C290A4-8984-7B44-9944-9952607723DB}"/>
              </a:ext>
            </a:extLst>
          </p:cNvPr>
          <p:cNvCxnSpPr>
            <a:cxnSpLocks/>
            <a:stCxn id="127" idx="5"/>
            <a:endCxn id="145" idx="0"/>
          </p:cNvCxnSpPr>
          <p:nvPr/>
        </p:nvCxnSpPr>
        <p:spPr>
          <a:xfrm>
            <a:off x="6839751" y="2286376"/>
            <a:ext cx="293462" cy="339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79612266-EBD0-7D40-8998-1905B3554170}"/>
              </a:ext>
            </a:extLst>
          </p:cNvPr>
          <p:cNvSpPr/>
          <p:nvPr/>
        </p:nvSpPr>
        <p:spPr>
          <a:xfrm>
            <a:off x="3582428" y="350668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D72D036-A73E-9C43-9DAE-8E2E32CC310A}"/>
              </a:ext>
            </a:extLst>
          </p:cNvPr>
          <p:cNvCxnSpPr>
            <a:cxnSpLocks/>
            <a:stCxn id="141" idx="3"/>
            <a:endCxn id="147" idx="0"/>
          </p:cNvCxnSpPr>
          <p:nvPr/>
        </p:nvCxnSpPr>
        <p:spPr>
          <a:xfrm flipH="1">
            <a:off x="3890497" y="3128401"/>
            <a:ext cx="334056" cy="37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ACA6377C-A2A8-1D4D-9A35-DB905C0A57A9}"/>
              </a:ext>
            </a:extLst>
          </p:cNvPr>
          <p:cNvSpPr/>
          <p:nvPr/>
        </p:nvSpPr>
        <p:spPr>
          <a:xfrm>
            <a:off x="4660356" y="3506682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D30C663-0C14-AD43-B0E8-6DDEA6549A24}"/>
              </a:ext>
            </a:extLst>
          </p:cNvPr>
          <p:cNvCxnSpPr>
            <a:cxnSpLocks/>
            <a:stCxn id="141" idx="5"/>
            <a:endCxn id="149" idx="0"/>
          </p:cNvCxnSpPr>
          <p:nvPr/>
        </p:nvCxnSpPr>
        <p:spPr>
          <a:xfrm>
            <a:off x="4660228" y="3128401"/>
            <a:ext cx="308197" cy="378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EFE268CA-D6F5-4B4C-8904-11BEE4F55328}"/>
              </a:ext>
            </a:extLst>
          </p:cNvPr>
          <p:cNvSpPr/>
          <p:nvPr/>
        </p:nvSpPr>
        <p:spPr>
          <a:xfrm>
            <a:off x="2446465" y="350668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1C4A949-545B-024D-BAD4-6C9FBF41BBD9}"/>
              </a:ext>
            </a:extLst>
          </p:cNvPr>
          <p:cNvCxnSpPr>
            <a:cxnSpLocks/>
            <a:stCxn id="135" idx="5"/>
            <a:endCxn id="151" idx="0"/>
          </p:cNvCxnSpPr>
          <p:nvPr/>
        </p:nvCxnSpPr>
        <p:spPr>
          <a:xfrm>
            <a:off x="2127205" y="3128401"/>
            <a:ext cx="627329" cy="37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2BC4D3E-CB82-4249-A232-A14AD8C878B5}"/>
              </a:ext>
            </a:extLst>
          </p:cNvPr>
          <p:cNvCxnSpPr>
            <a:cxnSpLocks/>
            <a:stCxn id="137" idx="5"/>
            <a:endCxn id="154" idx="0"/>
          </p:cNvCxnSpPr>
          <p:nvPr/>
        </p:nvCxnSpPr>
        <p:spPr>
          <a:xfrm>
            <a:off x="1273070" y="3964953"/>
            <a:ext cx="342738" cy="379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359B38C-8D22-C846-964E-1EE166DD1E9E}"/>
              </a:ext>
            </a:extLst>
          </p:cNvPr>
          <p:cNvSpPr/>
          <p:nvPr/>
        </p:nvSpPr>
        <p:spPr>
          <a:xfrm>
            <a:off x="1307739" y="4344615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94E6D83-5267-F548-830C-4C2CF5BA5214}"/>
              </a:ext>
            </a:extLst>
          </p:cNvPr>
          <p:cNvSpPr/>
          <p:nvPr/>
        </p:nvSpPr>
        <p:spPr>
          <a:xfrm>
            <a:off x="222269" y="5245166"/>
            <a:ext cx="54900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F467FF3-74A8-454B-B2E5-FD523BA79959}"/>
              </a:ext>
            </a:extLst>
          </p:cNvPr>
          <p:cNvCxnSpPr>
            <a:cxnSpLocks/>
            <a:stCxn id="139" idx="4"/>
            <a:endCxn id="155" idx="0"/>
          </p:cNvCxnSpPr>
          <p:nvPr/>
        </p:nvCxnSpPr>
        <p:spPr>
          <a:xfrm>
            <a:off x="493171" y="4881510"/>
            <a:ext cx="3599" cy="363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8F49189C-93C2-8E47-856C-9EB424C254C7}"/>
              </a:ext>
            </a:extLst>
          </p:cNvPr>
          <p:cNvSpPr/>
          <p:nvPr/>
        </p:nvSpPr>
        <p:spPr>
          <a:xfrm>
            <a:off x="1341306" y="5245166"/>
            <a:ext cx="54900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1E72F78-1FDC-4046-8F86-056C42B3832A}"/>
              </a:ext>
            </a:extLst>
          </p:cNvPr>
          <p:cNvCxnSpPr>
            <a:cxnSpLocks/>
            <a:stCxn id="154" idx="4"/>
            <a:endCxn id="157" idx="0"/>
          </p:cNvCxnSpPr>
          <p:nvPr/>
        </p:nvCxnSpPr>
        <p:spPr>
          <a:xfrm flipH="1">
            <a:off x="1615807" y="4881510"/>
            <a:ext cx="1" cy="363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F11A423B-BFD2-6F4D-AA3E-FD9B33AA02E4}"/>
              </a:ext>
            </a:extLst>
          </p:cNvPr>
          <p:cNvSpPr/>
          <p:nvPr/>
        </p:nvSpPr>
        <p:spPr>
          <a:xfrm>
            <a:off x="2482572" y="4344615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3D19B1-FF99-CF47-9BCF-8025666D2BCE}"/>
              </a:ext>
            </a:extLst>
          </p:cNvPr>
          <p:cNvCxnSpPr>
            <a:cxnSpLocks/>
            <a:stCxn id="151" idx="4"/>
            <a:endCxn id="159" idx="0"/>
          </p:cNvCxnSpPr>
          <p:nvPr/>
        </p:nvCxnSpPr>
        <p:spPr>
          <a:xfrm flipH="1">
            <a:off x="2754533" y="4043578"/>
            <a:ext cx="1" cy="301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B5209119-5820-7846-93BE-B76848B499C9}"/>
              </a:ext>
            </a:extLst>
          </p:cNvPr>
          <p:cNvSpPr/>
          <p:nvPr/>
        </p:nvSpPr>
        <p:spPr>
          <a:xfrm>
            <a:off x="3618536" y="4344615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BF25D8A-3F7D-7C45-A6D9-BF85B8F2ABCD}"/>
              </a:ext>
            </a:extLst>
          </p:cNvPr>
          <p:cNvCxnSpPr>
            <a:cxnSpLocks/>
            <a:stCxn id="147" idx="4"/>
            <a:endCxn id="161" idx="0"/>
          </p:cNvCxnSpPr>
          <p:nvPr/>
        </p:nvCxnSpPr>
        <p:spPr>
          <a:xfrm>
            <a:off x="3890497" y="4043578"/>
            <a:ext cx="0" cy="301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0665351C-8A5E-3646-A127-A3FF9F381764}"/>
              </a:ext>
            </a:extLst>
          </p:cNvPr>
          <p:cNvSpPr/>
          <p:nvPr/>
        </p:nvSpPr>
        <p:spPr>
          <a:xfrm>
            <a:off x="4696464" y="4344615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374E30F-02E0-AC43-BED9-113A6B61ABFD}"/>
              </a:ext>
            </a:extLst>
          </p:cNvPr>
          <p:cNvCxnSpPr>
            <a:cxnSpLocks/>
            <a:stCxn id="149" idx="4"/>
            <a:endCxn id="163" idx="0"/>
          </p:cNvCxnSpPr>
          <p:nvPr/>
        </p:nvCxnSpPr>
        <p:spPr>
          <a:xfrm>
            <a:off x="4968425" y="4043577"/>
            <a:ext cx="0" cy="3010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E5B67A9C-3A2C-BE48-886C-36B3A0E07CEA}"/>
              </a:ext>
            </a:extLst>
          </p:cNvPr>
          <p:cNvSpPr/>
          <p:nvPr/>
        </p:nvSpPr>
        <p:spPr>
          <a:xfrm>
            <a:off x="5735716" y="3506722"/>
            <a:ext cx="549003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5813042-1ACB-C24A-9AD8-0CAC498FAFC9}"/>
              </a:ext>
            </a:extLst>
          </p:cNvPr>
          <p:cNvCxnSpPr>
            <a:cxnSpLocks/>
            <a:stCxn id="143" idx="4"/>
            <a:endCxn id="165" idx="0"/>
          </p:cNvCxnSpPr>
          <p:nvPr/>
        </p:nvCxnSpPr>
        <p:spPr>
          <a:xfrm>
            <a:off x="6010218" y="3171484"/>
            <a:ext cx="0" cy="335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AE01FF96-8EAF-8843-895C-E15838AC3F8D}"/>
              </a:ext>
            </a:extLst>
          </p:cNvPr>
          <p:cNvSpPr/>
          <p:nvPr/>
        </p:nvSpPr>
        <p:spPr>
          <a:xfrm>
            <a:off x="6854974" y="3498832"/>
            <a:ext cx="549003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6020AE3-65C2-DD47-99FD-2E87118786AC}"/>
              </a:ext>
            </a:extLst>
          </p:cNvPr>
          <p:cNvCxnSpPr>
            <a:cxnSpLocks/>
            <a:stCxn id="145" idx="4"/>
            <a:endCxn id="167" idx="0"/>
          </p:cNvCxnSpPr>
          <p:nvPr/>
        </p:nvCxnSpPr>
        <p:spPr>
          <a:xfrm flipH="1">
            <a:off x="7129476" y="3162763"/>
            <a:ext cx="3737" cy="3360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C7C40C68-8C2F-2148-A685-A3431F723EC6}"/>
              </a:ext>
            </a:extLst>
          </p:cNvPr>
          <p:cNvSpPr/>
          <p:nvPr/>
        </p:nvSpPr>
        <p:spPr>
          <a:xfrm>
            <a:off x="7963102" y="2640881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8E23B71-A7F5-AF45-B7C9-9BF968121E5D}"/>
              </a:ext>
            </a:extLst>
          </p:cNvPr>
          <p:cNvCxnSpPr>
            <a:cxnSpLocks/>
            <a:stCxn id="126" idx="4"/>
            <a:endCxn id="169" idx="0"/>
          </p:cNvCxnSpPr>
          <p:nvPr/>
        </p:nvCxnSpPr>
        <p:spPr>
          <a:xfrm>
            <a:off x="8239591" y="2365001"/>
            <a:ext cx="4335" cy="275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699A78EE-DC8D-2F4E-8011-A0B884119697}"/>
              </a:ext>
            </a:extLst>
          </p:cNvPr>
          <p:cNvSpPr/>
          <p:nvPr/>
        </p:nvSpPr>
        <p:spPr>
          <a:xfrm>
            <a:off x="9554920" y="2660684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A761E4C-3CB0-F64B-8E2D-0781C0979FF1}"/>
              </a:ext>
            </a:extLst>
          </p:cNvPr>
          <p:cNvCxnSpPr>
            <a:cxnSpLocks/>
            <a:stCxn id="128" idx="4"/>
            <a:endCxn id="171" idx="0"/>
          </p:cNvCxnSpPr>
          <p:nvPr/>
        </p:nvCxnSpPr>
        <p:spPr>
          <a:xfrm>
            <a:off x="9831409" y="2392269"/>
            <a:ext cx="4335" cy="26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63B231CA-C5FE-8444-A4AC-6FDBA0ED9C9F}"/>
              </a:ext>
            </a:extLst>
          </p:cNvPr>
          <p:cNvSpPr/>
          <p:nvPr/>
        </p:nvSpPr>
        <p:spPr>
          <a:xfrm>
            <a:off x="10679044" y="2660684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E53EBA6-62D4-7841-BBA2-2EECA23315B1}"/>
              </a:ext>
            </a:extLst>
          </p:cNvPr>
          <p:cNvCxnSpPr>
            <a:cxnSpLocks/>
            <a:stCxn id="129" idx="4"/>
            <a:endCxn id="173" idx="0"/>
          </p:cNvCxnSpPr>
          <p:nvPr/>
        </p:nvCxnSpPr>
        <p:spPr>
          <a:xfrm>
            <a:off x="10955533" y="2392268"/>
            <a:ext cx="4335" cy="268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84B06C-4DAE-7946-9020-6C771D9F9F2B}"/>
              </a:ext>
            </a:extLst>
          </p:cNvPr>
          <p:cNvSpPr txBox="1"/>
          <p:nvPr/>
        </p:nvSpPr>
        <p:spPr>
          <a:xfrm>
            <a:off x="8717798" y="46715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73270-42B8-5B46-B9AE-A547A51299A0}"/>
              </a:ext>
            </a:extLst>
          </p:cNvPr>
          <p:cNvSpPr txBox="1"/>
          <p:nvPr/>
        </p:nvSpPr>
        <p:spPr>
          <a:xfrm>
            <a:off x="7036254" y="651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C2BE2-6611-5841-B77E-0CF90539452D}"/>
              </a:ext>
            </a:extLst>
          </p:cNvPr>
          <p:cNvSpPr txBox="1"/>
          <p:nvPr/>
        </p:nvSpPr>
        <p:spPr>
          <a:xfrm>
            <a:off x="7890602" y="130447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74FAC-300A-8645-85A1-D200F74F5D8A}"/>
              </a:ext>
            </a:extLst>
          </p:cNvPr>
          <p:cNvSpPr txBox="1"/>
          <p:nvPr/>
        </p:nvSpPr>
        <p:spPr>
          <a:xfrm>
            <a:off x="10783420" y="138619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2EA0D-0459-5A44-B71F-662A50091A9F}"/>
              </a:ext>
            </a:extLst>
          </p:cNvPr>
          <p:cNvSpPr txBox="1"/>
          <p:nvPr/>
        </p:nvSpPr>
        <p:spPr>
          <a:xfrm>
            <a:off x="8072703" y="4406687"/>
            <a:ext cx="2782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path of these two</a:t>
            </a:r>
          </a:p>
          <a:p>
            <a:r>
              <a:rPr lang="en-US" dirty="0"/>
              <a:t>will always be the same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49BA1-A421-DE4C-B027-BAF9DE607170}"/>
              </a:ext>
            </a:extLst>
          </p:cNvPr>
          <p:cNvSpPr txBox="1"/>
          <p:nvPr/>
        </p:nvSpPr>
        <p:spPr>
          <a:xfrm>
            <a:off x="5507410" y="5349592"/>
            <a:ext cx="575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number that is divisible by 3 and 2 is also divisible by 6.</a:t>
            </a:r>
          </a:p>
          <a:p>
            <a:r>
              <a:rPr lang="en-US" dirty="0"/>
              <a:t>So it does not mater if you divide by 3 first or 2 first.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1EA195-5048-3741-B469-A41D138FE6D5}"/>
              </a:ext>
            </a:extLst>
          </p:cNvPr>
          <p:cNvCxnSpPr>
            <a:cxnSpLocks/>
          </p:cNvCxnSpPr>
          <p:nvPr/>
        </p:nvCxnSpPr>
        <p:spPr>
          <a:xfrm flipH="1" flipV="1">
            <a:off x="8385506" y="3330798"/>
            <a:ext cx="211689" cy="766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E481FA-D47C-A744-85CB-E756FBD7122B}"/>
              </a:ext>
            </a:extLst>
          </p:cNvPr>
          <p:cNvCxnSpPr>
            <a:cxnSpLocks/>
          </p:cNvCxnSpPr>
          <p:nvPr/>
        </p:nvCxnSpPr>
        <p:spPr>
          <a:xfrm flipV="1">
            <a:off x="10393470" y="3299421"/>
            <a:ext cx="217838" cy="79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0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56FEB7-C67D-D544-9A1C-084907A0482D}"/>
              </a:ext>
            </a:extLst>
          </p:cNvPr>
          <p:cNvSpPr/>
          <p:nvPr/>
        </p:nvSpPr>
        <p:spPr>
          <a:xfrm>
            <a:off x="1747763" y="422661"/>
            <a:ext cx="1724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480 / 6 = 80</a:t>
            </a:r>
          </a:p>
          <a:p>
            <a:r>
              <a:rPr lang="en-US" dirty="0"/>
              <a:t>480 / 3 / 2 = 80</a:t>
            </a:r>
          </a:p>
          <a:p>
            <a:r>
              <a:rPr lang="en-US" dirty="0"/>
              <a:t>480 / 2 / 3 = 80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7A1E00-8A7C-634E-80AE-DBE7CDC797BE}"/>
              </a:ext>
            </a:extLst>
          </p:cNvPr>
          <p:cNvSpPr/>
          <p:nvPr/>
        </p:nvSpPr>
        <p:spPr>
          <a:xfrm>
            <a:off x="5657590" y="1345991"/>
            <a:ext cx="876820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f(480)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E844E-5C6A-3044-B9E7-FC9DF84BC171}"/>
              </a:ext>
            </a:extLst>
          </p:cNvPr>
          <p:cNvSpPr/>
          <p:nvPr/>
        </p:nvSpPr>
        <p:spPr>
          <a:xfrm>
            <a:off x="2481564" y="2559913"/>
            <a:ext cx="876820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f(479)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B6116A-405D-4748-85C4-0E5722CBB6F9}"/>
              </a:ext>
            </a:extLst>
          </p:cNvPr>
          <p:cNvSpPr/>
          <p:nvPr/>
        </p:nvSpPr>
        <p:spPr>
          <a:xfrm>
            <a:off x="5657590" y="2517262"/>
            <a:ext cx="876820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f(240)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6C62B3-CE54-084F-8216-3A06E69C1DDE}"/>
              </a:ext>
            </a:extLst>
          </p:cNvPr>
          <p:cNvSpPr/>
          <p:nvPr/>
        </p:nvSpPr>
        <p:spPr>
          <a:xfrm>
            <a:off x="9481238" y="2638539"/>
            <a:ext cx="876820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f(160)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DF2601-A88F-154D-AABE-37E04628B7EE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6096000" y="1882886"/>
            <a:ext cx="0" cy="63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15AC08-EDB3-9C40-9663-8349AF982DDC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229977" y="1804260"/>
            <a:ext cx="2556020" cy="834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8E5470-4B1A-AF4B-A924-883A1A4B0829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406003" y="1804260"/>
            <a:ext cx="3203642" cy="912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0BAF75-D2FF-584C-BDEC-C376D75DCE8A}"/>
              </a:ext>
            </a:extLst>
          </p:cNvPr>
          <p:cNvSpPr/>
          <p:nvPr/>
        </p:nvSpPr>
        <p:spPr>
          <a:xfrm>
            <a:off x="6935880" y="3584248"/>
            <a:ext cx="876820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f(80)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32D6EA-5226-FE49-BCB8-875A9A236FBE}"/>
              </a:ext>
            </a:extLst>
          </p:cNvPr>
          <p:cNvSpPr/>
          <p:nvPr/>
        </p:nvSpPr>
        <p:spPr>
          <a:xfrm>
            <a:off x="5653130" y="3584249"/>
            <a:ext cx="876820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ect</a:t>
            </a:r>
            <a:r>
              <a:rPr lang="en-US" sz="1600" b="1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..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6BC743-2E1B-484B-8400-161B8FE388DD}"/>
              </a:ext>
            </a:extLst>
          </p:cNvPr>
          <p:cNvSpPr/>
          <p:nvPr/>
        </p:nvSpPr>
        <p:spPr>
          <a:xfrm>
            <a:off x="8533254" y="3617073"/>
            <a:ext cx="876820" cy="53200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ect</a:t>
            </a:r>
            <a:r>
              <a:rPr lang="en-US" sz="1600" b="1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..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B70BD5-A1ED-9649-9E87-966B105117AA}"/>
              </a:ext>
            </a:extLst>
          </p:cNvPr>
          <p:cNvSpPr/>
          <p:nvPr/>
        </p:nvSpPr>
        <p:spPr>
          <a:xfrm>
            <a:off x="10324643" y="3628809"/>
            <a:ext cx="876820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f(80)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EFDEDD-0D9D-AE4B-B139-F35B23EEF9C0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 flipH="1">
            <a:off x="6091540" y="3054157"/>
            <a:ext cx="4460" cy="530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CFDE9-5823-9D46-9BBC-7A79B5A13DBB}"/>
              </a:ext>
            </a:extLst>
          </p:cNvPr>
          <p:cNvCxnSpPr>
            <a:cxnSpLocks/>
            <a:stCxn id="12" idx="0"/>
            <a:endCxn id="7" idx="5"/>
          </p:cNvCxnSpPr>
          <p:nvPr/>
        </p:nvCxnSpPr>
        <p:spPr>
          <a:xfrm flipH="1" flipV="1">
            <a:off x="6406003" y="2975531"/>
            <a:ext cx="968287" cy="608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1F372F-86C8-594B-A127-EFB75BF20ACF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9138846" y="3096808"/>
            <a:ext cx="470799" cy="537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2A4CFC-3B1D-EA42-969A-686E7296FE2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10229651" y="3096808"/>
            <a:ext cx="533402" cy="53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681DD3-D38C-BA46-826C-57ACBCA2F262}"/>
              </a:ext>
            </a:extLst>
          </p:cNvPr>
          <p:cNvCxnSpPr>
            <a:cxnSpLocks/>
            <a:stCxn id="6" idx="3"/>
            <a:endCxn id="47" idx="0"/>
          </p:cNvCxnSpPr>
          <p:nvPr/>
        </p:nvCxnSpPr>
        <p:spPr>
          <a:xfrm flipH="1">
            <a:off x="1833942" y="3018182"/>
            <a:ext cx="776029" cy="504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4B1A555-ABD9-7149-9E98-632442BF4169}"/>
              </a:ext>
            </a:extLst>
          </p:cNvPr>
          <p:cNvSpPr/>
          <p:nvPr/>
        </p:nvSpPr>
        <p:spPr>
          <a:xfrm>
            <a:off x="6974651" y="4595108"/>
            <a:ext cx="799278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ect</a:t>
            </a:r>
            <a:r>
              <a:rPr lang="en-US" sz="1600" b="1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..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DEDCDB-D5FB-2C4D-9E23-3809B1C58FC5}"/>
              </a:ext>
            </a:extLst>
          </p:cNvPr>
          <p:cNvCxnSpPr>
            <a:cxnSpLocks/>
            <a:stCxn id="12" idx="4"/>
            <a:endCxn id="35" idx="0"/>
          </p:cNvCxnSpPr>
          <p:nvPr/>
        </p:nvCxnSpPr>
        <p:spPr>
          <a:xfrm>
            <a:off x="7374290" y="4121143"/>
            <a:ext cx="0" cy="473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A1BF1C0-C7AF-344A-B8CA-FB2A1B65018D}"/>
              </a:ext>
            </a:extLst>
          </p:cNvPr>
          <p:cNvSpPr/>
          <p:nvPr/>
        </p:nvSpPr>
        <p:spPr>
          <a:xfrm>
            <a:off x="1395532" y="3522915"/>
            <a:ext cx="876820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ect</a:t>
            </a:r>
            <a:r>
              <a:rPr lang="en-US" sz="1600" b="1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..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9868F1A-90C8-8B42-80BD-A6BC56E82A3A}"/>
              </a:ext>
            </a:extLst>
          </p:cNvPr>
          <p:cNvSpPr/>
          <p:nvPr/>
        </p:nvSpPr>
        <p:spPr>
          <a:xfrm>
            <a:off x="10363414" y="4628244"/>
            <a:ext cx="799278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ect</a:t>
            </a:r>
            <a:r>
              <a:rPr lang="en-US" sz="1600" b="1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..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927CDF-F36A-094E-9121-93459EBEA41C}"/>
              </a:ext>
            </a:extLst>
          </p:cNvPr>
          <p:cNvCxnSpPr>
            <a:cxnSpLocks/>
            <a:stCxn id="15" idx="4"/>
            <a:endCxn id="50" idx="0"/>
          </p:cNvCxnSpPr>
          <p:nvPr/>
        </p:nvCxnSpPr>
        <p:spPr>
          <a:xfrm>
            <a:off x="10763053" y="4165704"/>
            <a:ext cx="0" cy="46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FDF1BBF-A899-E54E-9ACD-336A8CA12B72}"/>
              </a:ext>
            </a:extLst>
          </p:cNvPr>
          <p:cNvSpPr txBox="1"/>
          <p:nvPr/>
        </p:nvSpPr>
        <p:spPr>
          <a:xfrm>
            <a:off x="8007824" y="19044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627BBF-7BD5-CF46-A203-B88F4D8106B0}"/>
              </a:ext>
            </a:extLst>
          </p:cNvPr>
          <p:cNvSpPr txBox="1"/>
          <p:nvPr/>
        </p:nvSpPr>
        <p:spPr>
          <a:xfrm>
            <a:off x="6766689" y="2869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59198E-8F25-E848-952C-C82B4B8FDEBE}"/>
              </a:ext>
            </a:extLst>
          </p:cNvPr>
          <p:cNvSpPr txBox="1"/>
          <p:nvPr/>
        </p:nvSpPr>
        <p:spPr>
          <a:xfrm>
            <a:off x="6191842" y="20642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11AD3E-9D84-574F-BAD2-E71A63C19E47}"/>
              </a:ext>
            </a:extLst>
          </p:cNvPr>
          <p:cNvSpPr txBox="1"/>
          <p:nvPr/>
        </p:nvSpPr>
        <p:spPr>
          <a:xfrm>
            <a:off x="10461227" y="305415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 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9AF016-CF88-254A-B09A-4AD8D2E34642}"/>
              </a:ext>
            </a:extLst>
          </p:cNvPr>
          <p:cNvSpPr/>
          <p:nvPr/>
        </p:nvSpPr>
        <p:spPr>
          <a:xfrm>
            <a:off x="4303469" y="3584248"/>
            <a:ext cx="876820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ect</a:t>
            </a:r>
            <a:r>
              <a:rPr lang="en-US" sz="1600" b="1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..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9AE4A71-CB41-7149-8F2F-FD87BADC3117}"/>
              </a:ext>
            </a:extLst>
          </p:cNvPr>
          <p:cNvCxnSpPr>
            <a:cxnSpLocks/>
            <a:stCxn id="7" idx="3"/>
            <a:endCxn id="86" idx="0"/>
          </p:cNvCxnSpPr>
          <p:nvPr/>
        </p:nvCxnSpPr>
        <p:spPr>
          <a:xfrm flipH="1">
            <a:off x="4741879" y="2975531"/>
            <a:ext cx="1044118" cy="608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98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15040-CA37-DA42-B9CC-8074B54B2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Coding Challnege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7D598-C786-514E-812B-F1206AB7D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8" y="4410635"/>
            <a:ext cx="6883791" cy="847164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With dynamic programming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(Memorization)</a:t>
            </a:r>
          </a:p>
        </p:txBody>
      </p:sp>
    </p:spTree>
    <p:extLst>
      <p:ext uri="{BB962C8B-B14F-4D97-AF65-F5344CB8AC3E}">
        <p14:creationId xmlns:p14="http://schemas.microsoft.com/office/powerpoint/2010/main" val="53155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60659-7C87-D94D-B421-CBB281D4BE55}"/>
              </a:ext>
            </a:extLst>
          </p:cNvPr>
          <p:cNvSpPr txBox="1"/>
          <p:nvPr/>
        </p:nvSpPr>
        <p:spPr>
          <a:xfrm>
            <a:off x="257951" y="196388"/>
            <a:ext cx="31742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AVAILABLE STEPS: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Decrement by 1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If n is divisible by 2, divide by 2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If n is divisible by 3, divide by 3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C4A80F-352C-2F49-B8AC-29ED678AB0B6}"/>
              </a:ext>
            </a:extLst>
          </p:cNvPr>
          <p:cNvSpPr/>
          <p:nvPr/>
        </p:nvSpPr>
        <p:spPr>
          <a:xfrm>
            <a:off x="7717871" y="54081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f(6)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4EFA70-E218-1243-BA03-E606399D7EA8}"/>
              </a:ext>
            </a:extLst>
          </p:cNvPr>
          <p:cNvSpPr/>
          <p:nvPr/>
        </p:nvSpPr>
        <p:spPr>
          <a:xfrm>
            <a:off x="4685467" y="1459851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f(5)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9EBBF8-11E5-694F-9D86-52F2C4907C80}"/>
              </a:ext>
            </a:extLst>
          </p:cNvPr>
          <p:cNvSpPr/>
          <p:nvPr/>
        </p:nvSpPr>
        <p:spPr>
          <a:xfrm>
            <a:off x="7717871" y="1417200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f(3)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DA77AB-A956-4A40-80DE-EE5AE6EC07FC}"/>
              </a:ext>
            </a:extLst>
          </p:cNvPr>
          <p:cNvSpPr/>
          <p:nvPr/>
        </p:nvSpPr>
        <p:spPr>
          <a:xfrm>
            <a:off x="10636547" y="1459851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2A4CB4-8362-BD47-9FDA-770A026EF36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025940" y="1077708"/>
            <a:ext cx="0" cy="339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D89DF-5191-1B45-B989-5FFC9CD7F3D6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211373" y="999082"/>
            <a:ext cx="2596729" cy="539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381F20-79AA-7C46-BAE6-6FD61B2BDCB3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8243777" y="999082"/>
            <a:ext cx="2483001" cy="539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50E2330-D139-1145-AB85-9863E9E2E947}"/>
              </a:ext>
            </a:extLst>
          </p:cNvPr>
          <p:cNvSpPr/>
          <p:nvPr/>
        </p:nvSpPr>
        <p:spPr>
          <a:xfrm>
            <a:off x="3502348" y="228125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f(4)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BA0AD0-3766-1248-B7C9-B3CC871FA545}"/>
              </a:ext>
            </a:extLst>
          </p:cNvPr>
          <p:cNvSpPr/>
          <p:nvPr/>
        </p:nvSpPr>
        <p:spPr>
          <a:xfrm>
            <a:off x="8482667" y="2253991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47BF9D-B30C-514A-BF46-2AFB12871C20}"/>
              </a:ext>
            </a:extLst>
          </p:cNvPr>
          <p:cNvSpPr/>
          <p:nvPr/>
        </p:nvSpPr>
        <p:spPr>
          <a:xfrm>
            <a:off x="6864990" y="2253992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362D1B-49FB-DF45-B8EE-38FDADB5709B}"/>
              </a:ext>
            </a:extLst>
          </p:cNvPr>
          <p:cNvSpPr/>
          <p:nvPr/>
        </p:nvSpPr>
        <p:spPr>
          <a:xfrm>
            <a:off x="10074485" y="2281259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AFD0EE-086D-5E4E-8B38-E9062BBE67A0}"/>
              </a:ext>
            </a:extLst>
          </p:cNvPr>
          <p:cNvSpPr/>
          <p:nvPr/>
        </p:nvSpPr>
        <p:spPr>
          <a:xfrm>
            <a:off x="11198609" y="228125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9AEABF-D8D7-2A43-A55F-43665B3C26F3}"/>
              </a:ext>
            </a:extLst>
          </p:cNvPr>
          <p:cNvCxnSpPr>
            <a:cxnSpLocks/>
            <a:stCxn id="7" idx="3"/>
            <a:endCxn id="24" idx="0"/>
          </p:cNvCxnSpPr>
          <p:nvPr/>
        </p:nvCxnSpPr>
        <p:spPr>
          <a:xfrm flipH="1">
            <a:off x="7173059" y="1875469"/>
            <a:ext cx="635043" cy="3785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B821B7-511F-A848-8A4A-77B174E31FAA}"/>
              </a:ext>
            </a:extLst>
          </p:cNvPr>
          <p:cNvCxnSpPr>
            <a:cxnSpLocks/>
            <a:stCxn id="23" idx="0"/>
            <a:endCxn id="7" idx="5"/>
          </p:cNvCxnSpPr>
          <p:nvPr/>
        </p:nvCxnSpPr>
        <p:spPr>
          <a:xfrm flipH="1" flipV="1">
            <a:off x="8243777" y="1875469"/>
            <a:ext cx="546959" cy="378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852C2A-491F-FF48-9E2D-9BF1C85F2AB7}"/>
              </a:ext>
            </a:extLst>
          </p:cNvPr>
          <p:cNvCxnSpPr>
            <a:cxnSpLocks/>
            <a:stCxn id="8" idx="3"/>
            <a:endCxn id="25" idx="0"/>
          </p:cNvCxnSpPr>
          <p:nvPr/>
        </p:nvCxnSpPr>
        <p:spPr>
          <a:xfrm flipH="1">
            <a:off x="10382554" y="1918120"/>
            <a:ext cx="344224" cy="363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5164C8-6776-574C-A708-FEA176D00A44}"/>
              </a:ext>
            </a:extLst>
          </p:cNvPr>
          <p:cNvCxnSpPr>
            <a:cxnSpLocks/>
            <a:stCxn id="8" idx="5"/>
            <a:endCxn id="26" idx="0"/>
          </p:cNvCxnSpPr>
          <p:nvPr/>
        </p:nvCxnSpPr>
        <p:spPr>
          <a:xfrm>
            <a:off x="11162453" y="1918120"/>
            <a:ext cx="344225" cy="36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8A647F-4684-7B49-A060-2FED15E3ACD5}"/>
              </a:ext>
            </a:extLst>
          </p:cNvPr>
          <p:cNvCxnSpPr>
            <a:cxnSpLocks/>
            <a:stCxn id="6" idx="3"/>
            <a:endCxn id="20" idx="0"/>
          </p:cNvCxnSpPr>
          <p:nvPr/>
        </p:nvCxnSpPr>
        <p:spPr>
          <a:xfrm flipH="1">
            <a:off x="3810417" y="1918120"/>
            <a:ext cx="965281" cy="36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AFC5221-E9D0-5742-96CC-0125CB966D64}"/>
              </a:ext>
            </a:extLst>
          </p:cNvPr>
          <p:cNvSpPr/>
          <p:nvPr/>
        </p:nvSpPr>
        <p:spPr>
          <a:xfrm>
            <a:off x="2152444" y="3096017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f(3)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2E5C45-5332-9C4C-B737-83E27A75EED6}"/>
              </a:ext>
            </a:extLst>
          </p:cNvPr>
          <p:cNvCxnSpPr>
            <a:cxnSpLocks/>
            <a:stCxn id="20" idx="3"/>
            <a:endCxn id="45" idx="7"/>
          </p:cNvCxnSpPr>
          <p:nvPr/>
        </p:nvCxnSpPr>
        <p:spPr>
          <a:xfrm flipH="1">
            <a:off x="2678350" y="2739527"/>
            <a:ext cx="914229" cy="43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2143523-65B3-1E4F-8B5D-C518F24A5289}"/>
              </a:ext>
            </a:extLst>
          </p:cNvPr>
          <p:cNvSpPr/>
          <p:nvPr/>
        </p:nvSpPr>
        <p:spPr>
          <a:xfrm>
            <a:off x="1298309" y="3932569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E646A7-B1F7-A343-8574-AA0CCB28F310}"/>
              </a:ext>
            </a:extLst>
          </p:cNvPr>
          <p:cNvCxnSpPr>
            <a:cxnSpLocks/>
            <a:stCxn id="45" idx="3"/>
            <a:endCxn id="47" idx="0"/>
          </p:cNvCxnSpPr>
          <p:nvPr/>
        </p:nvCxnSpPr>
        <p:spPr>
          <a:xfrm flipH="1">
            <a:off x="1606378" y="3554286"/>
            <a:ext cx="636297" cy="3782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CE23083-45D6-6348-8860-A882AC4EB7C1}"/>
              </a:ext>
            </a:extLst>
          </p:cNvPr>
          <p:cNvSpPr/>
          <p:nvPr/>
        </p:nvSpPr>
        <p:spPr>
          <a:xfrm>
            <a:off x="736247" y="4770500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3BE6BC-24B5-3541-9D13-F06E17C419BB}"/>
              </a:ext>
            </a:extLst>
          </p:cNvPr>
          <p:cNvCxnSpPr>
            <a:cxnSpLocks/>
            <a:stCxn id="47" idx="3"/>
            <a:endCxn id="51" idx="0"/>
          </p:cNvCxnSpPr>
          <p:nvPr/>
        </p:nvCxnSpPr>
        <p:spPr>
          <a:xfrm flipH="1">
            <a:off x="1044316" y="4390838"/>
            <a:ext cx="344224" cy="379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C627760-E07A-DE47-AAD0-5E826C766CC7}"/>
              </a:ext>
            </a:extLst>
          </p:cNvPr>
          <p:cNvSpPr/>
          <p:nvPr/>
        </p:nvSpPr>
        <p:spPr>
          <a:xfrm>
            <a:off x="4685467" y="3096017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465361-2D08-CE45-84BA-EC7358F1E3FD}"/>
              </a:ext>
            </a:extLst>
          </p:cNvPr>
          <p:cNvCxnSpPr>
            <a:cxnSpLocks/>
            <a:stCxn id="20" idx="5"/>
            <a:endCxn id="60" idx="1"/>
          </p:cNvCxnSpPr>
          <p:nvPr/>
        </p:nvCxnSpPr>
        <p:spPr>
          <a:xfrm>
            <a:off x="4028254" y="2739527"/>
            <a:ext cx="747444" cy="43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2EBE9A2-0F28-3A40-A066-FAD1EB9817F6}"/>
              </a:ext>
            </a:extLst>
          </p:cNvPr>
          <p:cNvSpPr/>
          <p:nvPr/>
        </p:nvSpPr>
        <p:spPr>
          <a:xfrm>
            <a:off x="6253294" y="3060474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1EE4D6-62A4-BA46-BF27-D05F761D3A85}"/>
              </a:ext>
            </a:extLst>
          </p:cNvPr>
          <p:cNvCxnSpPr>
            <a:cxnSpLocks/>
            <a:stCxn id="24" idx="3"/>
            <a:endCxn id="66" idx="0"/>
          </p:cNvCxnSpPr>
          <p:nvPr/>
        </p:nvCxnSpPr>
        <p:spPr>
          <a:xfrm flipH="1">
            <a:off x="6561363" y="2712261"/>
            <a:ext cx="393858" cy="348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9DA9581-70D7-2A42-AC90-66ACAE379C33}"/>
              </a:ext>
            </a:extLst>
          </p:cNvPr>
          <p:cNvSpPr/>
          <p:nvPr/>
        </p:nvSpPr>
        <p:spPr>
          <a:xfrm>
            <a:off x="7376289" y="305175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7E92FE-3CDE-1B4B-8D8F-7D8DBA84BA74}"/>
              </a:ext>
            </a:extLst>
          </p:cNvPr>
          <p:cNvCxnSpPr>
            <a:cxnSpLocks/>
            <a:stCxn id="24" idx="5"/>
            <a:endCxn id="69" idx="0"/>
          </p:cNvCxnSpPr>
          <p:nvPr/>
        </p:nvCxnSpPr>
        <p:spPr>
          <a:xfrm>
            <a:off x="7390896" y="2712261"/>
            <a:ext cx="293462" cy="339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44EF00D-6B18-1149-A7F6-C4A910CC4FB5}"/>
              </a:ext>
            </a:extLst>
          </p:cNvPr>
          <p:cNvSpPr/>
          <p:nvPr/>
        </p:nvSpPr>
        <p:spPr>
          <a:xfrm>
            <a:off x="4133573" y="393256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E15C3-9A91-814E-8ED1-E18D47821F5D}"/>
              </a:ext>
            </a:extLst>
          </p:cNvPr>
          <p:cNvCxnSpPr>
            <a:cxnSpLocks/>
            <a:stCxn id="60" idx="3"/>
            <a:endCxn id="72" idx="0"/>
          </p:cNvCxnSpPr>
          <p:nvPr/>
        </p:nvCxnSpPr>
        <p:spPr>
          <a:xfrm flipH="1">
            <a:off x="4441642" y="3554286"/>
            <a:ext cx="334056" cy="37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B5A7A634-FD52-AC4A-A674-BB3A649599D1}"/>
              </a:ext>
            </a:extLst>
          </p:cNvPr>
          <p:cNvSpPr/>
          <p:nvPr/>
        </p:nvSpPr>
        <p:spPr>
          <a:xfrm>
            <a:off x="5211501" y="3932567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A35CF3-1915-2840-8B91-0A5A22A98AC5}"/>
              </a:ext>
            </a:extLst>
          </p:cNvPr>
          <p:cNvCxnSpPr>
            <a:cxnSpLocks/>
            <a:stCxn id="60" idx="5"/>
            <a:endCxn id="74" idx="0"/>
          </p:cNvCxnSpPr>
          <p:nvPr/>
        </p:nvCxnSpPr>
        <p:spPr>
          <a:xfrm>
            <a:off x="5211373" y="3554286"/>
            <a:ext cx="308197" cy="378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02921EE-F73D-124D-80FD-F1FE948A5831}"/>
              </a:ext>
            </a:extLst>
          </p:cNvPr>
          <p:cNvSpPr/>
          <p:nvPr/>
        </p:nvSpPr>
        <p:spPr>
          <a:xfrm>
            <a:off x="2997610" y="393256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8DDBD93-DFD8-6243-8E1D-C05F5E9A4D0F}"/>
              </a:ext>
            </a:extLst>
          </p:cNvPr>
          <p:cNvCxnSpPr>
            <a:cxnSpLocks/>
            <a:stCxn id="45" idx="5"/>
            <a:endCxn id="80" idx="0"/>
          </p:cNvCxnSpPr>
          <p:nvPr/>
        </p:nvCxnSpPr>
        <p:spPr>
          <a:xfrm>
            <a:off x="2678350" y="3554286"/>
            <a:ext cx="627329" cy="37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DC73868-036D-EF4B-8F44-A0CADCA27475}"/>
              </a:ext>
            </a:extLst>
          </p:cNvPr>
          <p:cNvCxnSpPr>
            <a:cxnSpLocks/>
            <a:stCxn id="47" idx="5"/>
            <a:endCxn id="86" idx="0"/>
          </p:cNvCxnSpPr>
          <p:nvPr/>
        </p:nvCxnSpPr>
        <p:spPr>
          <a:xfrm>
            <a:off x="1824215" y="4390838"/>
            <a:ext cx="342738" cy="379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38C06FE-C703-D743-981E-DA0B63124AD6}"/>
              </a:ext>
            </a:extLst>
          </p:cNvPr>
          <p:cNvSpPr/>
          <p:nvPr/>
        </p:nvSpPr>
        <p:spPr>
          <a:xfrm>
            <a:off x="1858884" y="4770500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439294C-8B69-E24B-BEDC-E664B0288EBA}"/>
              </a:ext>
            </a:extLst>
          </p:cNvPr>
          <p:cNvSpPr/>
          <p:nvPr/>
        </p:nvSpPr>
        <p:spPr>
          <a:xfrm>
            <a:off x="773414" y="5671051"/>
            <a:ext cx="54900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23C9D00-5841-5646-89D1-68718B452205}"/>
              </a:ext>
            </a:extLst>
          </p:cNvPr>
          <p:cNvCxnSpPr>
            <a:cxnSpLocks/>
            <a:stCxn id="51" idx="4"/>
            <a:endCxn id="108" idx="0"/>
          </p:cNvCxnSpPr>
          <p:nvPr/>
        </p:nvCxnSpPr>
        <p:spPr>
          <a:xfrm>
            <a:off x="1044316" y="5307395"/>
            <a:ext cx="3599" cy="363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E99D8EB-3D78-EB4F-80B4-AC8F3AE3D3D6}"/>
              </a:ext>
            </a:extLst>
          </p:cNvPr>
          <p:cNvSpPr/>
          <p:nvPr/>
        </p:nvSpPr>
        <p:spPr>
          <a:xfrm>
            <a:off x="1892451" y="5671051"/>
            <a:ext cx="54900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1ACCE81-FE00-C140-968D-73B01C5FAB3B}"/>
              </a:ext>
            </a:extLst>
          </p:cNvPr>
          <p:cNvCxnSpPr>
            <a:cxnSpLocks/>
            <a:stCxn id="86" idx="4"/>
            <a:endCxn id="113" idx="0"/>
          </p:cNvCxnSpPr>
          <p:nvPr/>
        </p:nvCxnSpPr>
        <p:spPr>
          <a:xfrm flipH="1">
            <a:off x="2166952" y="5307395"/>
            <a:ext cx="1" cy="363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45960863-2711-0141-BB8E-69FDD436F87E}"/>
              </a:ext>
            </a:extLst>
          </p:cNvPr>
          <p:cNvSpPr/>
          <p:nvPr/>
        </p:nvSpPr>
        <p:spPr>
          <a:xfrm>
            <a:off x="3033717" y="4770500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4D99DC3-6857-3440-851E-34528CD7FA25}"/>
              </a:ext>
            </a:extLst>
          </p:cNvPr>
          <p:cNvCxnSpPr>
            <a:cxnSpLocks/>
            <a:stCxn id="80" idx="4"/>
            <a:endCxn id="116" idx="0"/>
          </p:cNvCxnSpPr>
          <p:nvPr/>
        </p:nvCxnSpPr>
        <p:spPr>
          <a:xfrm flipH="1">
            <a:off x="3305678" y="4469463"/>
            <a:ext cx="1" cy="301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FE77916-35AF-FD42-9C3A-129F777F8283}"/>
              </a:ext>
            </a:extLst>
          </p:cNvPr>
          <p:cNvSpPr/>
          <p:nvPr/>
        </p:nvSpPr>
        <p:spPr>
          <a:xfrm>
            <a:off x="4169681" y="4770500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204C7EC-B79F-6F44-BEDB-B5A0DE8BC6B9}"/>
              </a:ext>
            </a:extLst>
          </p:cNvPr>
          <p:cNvCxnSpPr>
            <a:cxnSpLocks/>
            <a:stCxn id="72" idx="4"/>
            <a:endCxn id="124" idx="0"/>
          </p:cNvCxnSpPr>
          <p:nvPr/>
        </p:nvCxnSpPr>
        <p:spPr>
          <a:xfrm>
            <a:off x="4441642" y="4469463"/>
            <a:ext cx="0" cy="301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5A5CC2E9-350B-1149-BB1D-B818846D69AA}"/>
              </a:ext>
            </a:extLst>
          </p:cNvPr>
          <p:cNvSpPr/>
          <p:nvPr/>
        </p:nvSpPr>
        <p:spPr>
          <a:xfrm>
            <a:off x="5247609" y="4770500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FC4B930-9DE7-ED4C-8781-3DD92C1CD9E1}"/>
              </a:ext>
            </a:extLst>
          </p:cNvPr>
          <p:cNvCxnSpPr>
            <a:cxnSpLocks/>
            <a:stCxn id="74" idx="4"/>
            <a:endCxn id="127" idx="0"/>
          </p:cNvCxnSpPr>
          <p:nvPr/>
        </p:nvCxnSpPr>
        <p:spPr>
          <a:xfrm>
            <a:off x="5519570" y="4469462"/>
            <a:ext cx="0" cy="3010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242EB464-3D05-AC40-8D43-9E8AC1D79056}"/>
              </a:ext>
            </a:extLst>
          </p:cNvPr>
          <p:cNvSpPr/>
          <p:nvPr/>
        </p:nvSpPr>
        <p:spPr>
          <a:xfrm>
            <a:off x="6286861" y="3932607"/>
            <a:ext cx="549003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8060E61-993D-BD44-B5D2-142377AD0B89}"/>
              </a:ext>
            </a:extLst>
          </p:cNvPr>
          <p:cNvCxnSpPr>
            <a:cxnSpLocks/>
            <a:stCxn id="66" idx="4"/>
            <a:endCxn id="131" idx="0"/>
          </p:cNvCxnSpPr>
          <p:nvPr/>
        </p:nvCxnSpPr>
        <p:spPr>
          <a:xfrm>
            <a:off x="6561363" y="3597369"/>
            <a:ext cx="0" cy="335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1A044D08-F15F-CC4C-86B8-9C3872B2B51B}"/>
              </a:ext>
            </a:extLst>
          </p:cNvPr>
          <p:cNvSpPr/>
          <p:nvPr/>
        </p:nvSpPr>
        <p:spPr>
          <a:xfrm>
            <a:off x="7406119" y="3924717"/>
            <a:ext cx="549003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99F7B96-A136-C640-9DF4-F811BC44D4C0}"/>
              </a:ext>
            </a:extLst>
          </p:cNvPr>
          <p:cNvCxnSpPr>
            <a:cxnSpLocks/>
            <a:stCxn id="69" idx="4"/>
            <a:endCxn id="135" idx="0"/>
          </p:cNvCxnSpPr>
          <p:nvPr/>
        </p:nvCxnSpPr>
        <p:spPr>
          <a:xfrm flipH="1">
            <a:off x="7680621" y="3588648"/>
            <a:ext cx="3737" cy="3360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0DF1BC2D-B071-E948-A6BD-66761290019D}"/>
              </a:ext>
            </a:extLst>
          </p:cNvPr>
          <p:cNvSpPr/>
          <p:nvPr/>
        </p:nvSpPr>
        <p:spPr>
          <a:xfrm>
            <a:off x="8514247" y="3066766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4D7C1D1-544E-874F-998E-3C66540D699F}"/>
              </a:ext>
            </a:extLst>
          </p:cNvPr>
          <p:cNvCxnSpPr>
            <a:cxnSpLocks/>
            <a:stCxn id="23" idx="4"/>
            <a:endCxn id="139" idx="0"/>
          </p:cNvCxnSpPr>
          <p:nvPr/>
        </p:nvCxnSpPr>
        <p:spPr>
          <a:xfrm>
            <a:off x="8790736" y="2790886"/>
            <a:ext cx="4335" cy="275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6135145A-EE5F-164F-A525-E2449C2A5737}"/>
              </a:ext>
            </a:extLst>
          </p:cNvPr>
          <p:cNvSpPr/>
          <p:nvPr/>
        </p:nvSpPr>
        <p:spPr>
          <a:xfrm>
            <a:off x="10106065" y="3086569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BE32588-C759-504B-9C4A-9E591FF6A88F}"/>
              </a:ext>
            </a:extLst>
          </p:cNvPr>
          <p:cNvCxnSpPr>
            <a:cxnSpLocks/>
            <a:stCxn id="25" idx="4"/>
            <a:endCxn id="151" idx="0"/>
          </p:cNvCxnSpPr>
          <p:nvPr/>
        </p:nvCxnSpPr>
        <p:spPr>
          <a:xfrm>
            <a:off x="10382554" y="2818154"/>
            <a:ext cx="4335" cy="26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E25ED48-F24D-964E-BF0B-36D9C2B75E6A}"/>
              </a:ext>
            </a:extLst>
          </p:cNvPr>
          <p:cNvSpPr/>
          <p:nvPr/>
        </p:nvSpPr>
        <p:spPr>
          <a:xfrm>
            <a:off x="11230189" y="3086569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FC509A4-7A85-484B-8165-75D59F11727A}"/>
              </a:ext>
            </a:extLst>
          </p:cNvPr>
          <p:cNvCxnSpPr>
            <a:cxnSpLocks/>
            <a:stCxn id="26" idx="4"/>
            <a:endCxn id="155" idx="0"/>
          </p:cNvCxnSpPr>
          <p:nvPr/>
        </p:nvCxnSpPr>
        <p:spPr>
          <a:xfrm>
            <a:off x="11506678" y="2818153"/>
            <a:ext cx="4335" cy="268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8" name="Freeform 197">
            <a:extLst>
              <a:ext uri="{FF2B5EF4-FFF2-40B4-BE49-F238E27FC236}">
                <a16:creationId xmlns:a16="http://schemas.microsoft.com/office/drawing/2014/main" id="{389D0809-CEC1-7D4A-8D76-A7ED0952D47E}"/>
              </a:ext>
            </a:extLst>
          </p:cNvPr>
          <p:cNvSpPr/>
          <p:nvPr/>
        </p:nvSpPr>
        <p:spPr>
          <a:xfrm>
            <a:off x="349146" y="342583"/>
            <a:ext cx="11478661" cy="6024312"/>
          </a:xfrm>
          <a:custGeom>
            <a:avLst/>
            <a:gdLst>
              <a:gd name="connsiteX0" fmla="*/ 8140513 w 11478661"/>
              <a:gd name="connsiteY0" fmla="*/ 102034 h 6024312"/>
              <a:gd name="connsiteX1" fmla="*/ 7419060 w 11478661"/>
              <a:gd name="connsiteY1" fmla="*/ 68478 h 6024312"/>
              <a:gd name="connsiteX2" fmla="*/ 5539926 w 11478661"/>
              <a:gd name="connsiteY2" fmla="*/ 496316 h 6024312"/>
              <a:gd name="connsiteX3" fmla="*/ 3266509 w 11478661"/>
              <a:gd name="connsiteY3" fmla="*/ 1511384 h 6024312"/>
              <a:gd name="connsiteX4" fmla="*/ 506531 w 11478661"/>
              <a:gd name="connsiteY4" fmla="*/ 3700911 h 6024312"/>
              <a:gd name="connsiteX5" fmla="*/ 129026 w 11478661"/>
              <a:gd name="connsiteY5" fmla="*/ 5722657 h 6024312"/>
              <a:gd name="connsiteX6" fmla="*/ 1999771 w 11478661"/>
              <a:gd name="connsiteY6" fmla="*/ 5957549 h 6024312"/>
              <a:gd name="connsiteX7" fmla="*/ 3316843 w 11478661"/>
              <a:gd name="connsiteY7" fmla="*/ 5152206 h 6024312"/>
              <a:gd name="connsiteX8" fmla="*/ 3602069 w 11478661"/>
              <a:gd name="connsiteY8" fmla="*/ 3667355 h 6024312"/>
              <a:gd name="connsiteX9" fmla="*/ 5086920 w 11478661"/>
              <a:gd name="connsiteY9" fmla="*/ 3440852 h 6024312"/>
              <a:gd name="connsiteX10" fmla="*/ 5531537 w 11478661"/>
              <a:gd name="connsiteY10" fmla="*/ 2660676 h 6024312"/>
              <a:gd name="connsiteX11" fmla="*/ 6169100 w 11478661"/>
              <a:gd name="connsiteY11" fmla="*/ 1930834 h 6024312"/>
              <a:gd name="connsiteX12" fmla="*/ 8417349 w 11478661"/>
              <a:gd name="connsiteY12" fmla="*/ 1687553 h 6024312"/>
              <a:gd name="connsiteX13" fmla="*/ 11101826 w 11478661"/>
              <a:gd name="connsiteY13" fmla="*/ 1737887 h 6024312"/>
              <a:gd name="connsiteX14" fmla="*/ 11143771 w 11478661"/>
              <a:gd name="connsiteY14" fmla="*/ 1033211 h 6024312"/>
              <a:gd name="connsiteX15" fmla="*/ 8140513 w 11478661"/>
              <a:gd name="connsiteY15" fmla="*/ 102034 h 602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478661" h="6024312">
                <a:moveTo>
                  <a:pt x="8140513" y="102034"/>
                </a:moveTo>
                <a:cubicBezTo>
                  <a:pt x="7519728" y="-58755"/>
                  <a:pt x="7852491" y="2764"/>
                  <a:pt x="7419060" y="68478"/>
                </a:cubicBezTo>
                <a:cubicBezTo>
                  <a:pt x="6985629" y="134192"/>
                  <a:pt x="6232018" y="255832"/>
                  <a:pt x="5539926" y="496316"/>
                </a:cubicBezTo>
                <a:cubicBezTo>
                  <a:pt x="4847834" y="736800"/>
                  <a:pt x="4105408" y="977285"/>
                  <a:pt x="3266509" y="1511384"/>
                </a:cubicBezTo>
                <a:cubicBezTo>
                  <a:pt x="2427610" y="2045483"/>
                  <a:pt x="1029445" y="2999032"/>
                  <a:pt x="506531" y="3700911"/>
                </a:cubicBezTo>
                <a:cubicBezTo>
                  <a:pt x="-16383" y="4402790"/>
                  <a:pt x="-119847" y="5346551"/>
                  <a:pt x="129026" y="5722657"/>
                </a:cubicBezTo>
                <a:cubicBezTo>
                  <a:pt x="377899" y="6098763"/>
                  <a:pt x="1468468" y="6052624"/>
                  <a:pt x="1999771" y="5957549"/>
                </a:cubicBezTo>
                <a:cubicBezTo>
                  <a:pt x="2531074" y="5862474"/>
                  <a:pt x="3049793" y="5533905"/>
                  <a:pt x="3316843" y="5152206"/>
                </a:cubicBezTo>
                <a:cubicBezTo>
                  <a:pt x="3583893" y="4770507"/>
                  <a:pt x="3307056" y="3952581"/>
                  <a:pt x="3602069" y="3667355"/>
                </a:cubicBezTo>
                <a:cubicBezTo>
                  <a:pt x="3897082" y="3382129"/>
                  <a:pt x="4765342" y="3608632"/>
                  <a:pt x="5086920" y="3440852"/>
                </a:cubicBezTo>
                <a:cubicBezTo>
                  <a:pt x="5408498" y="3273072"/>
                  <a:pt x="5351174" y="2912346"/>
                  <a:pt x="5531537" y="2660676"/>
                </a:cubicBezTo>
                <a:cubicBezTo>
                  <a:pt x="5711900" y="2409006"/>
                  <a:pt x="5688131" y="2093021"/>
                  <a:pt x="6169100" y="1930834"/>
                </a:cubicBezTo>
                <a:cubicBezTo>
                  <a:pt x="6650069" y="1768647"/>
                  <a:pt x="7595228" y="1719711"/>
                  <a:pt x="8417349" y="1687553"/>
                </a:cubicBezTo>
                <a:cubicBezTo>
                  <a:pt x="9239470" y="1655395"/>
                  <a:pt x="10647422" y="1846944"/>
                  <a:pt x="11101826" y="1737887"/>
                </a:cubicBezTo>
                <a:cubicBezTo>
                  <a:pt x="11556230" y="1628830"/>
                  <a:pt x="11634527" y="1304455"/>
                  <a:pt x="11143771" y="1033211"/>
                </a:cubicBezTo>
                <a:cubicBezTo>
                  <a:pt x="10653015" y="761967"/>
                  <a:pt x="8761298" y="262823"/>
                  <a:pt x="8140513" y="102034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3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7C374-36C5-C94C-B3CE-7E0AFC00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D3B40-C340-0D44-B890-C4C1F2253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8" y="4410635"/>
            <a:ext cx="6883791" cy="847164"/>
          </a:xfrm>
        </p:spPr>
        <p:txBody>
          <a:bodyPr>
            <a:normAutofit/>
          </a:bodyPr>
          <a:lstStyle/>
          <a:p>
            <a:pPr algn="r"/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80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70F7-4CDF-9949-908C-6B92DF34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99" y="170138"/>
            <a:ext cx="10240903" cy="1233488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32AF-99C8-C04D-9C23-063C9F9EB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Programming (DP) is a programming technique that aims to reduce the time complexity of recursive problems.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It does this in 2 ways:</a:t>
            </a:r>
          </a:p>
          <a:p>
            <a:r>
              <a:rPr lang="en-US" dirty="0"/>
              <a:t>Memorization (top-down approach)</a:t>
            </a:r>
          </a:p>
          <a:p>
            <a:r>
              <a:rPr lang="en-US" dirty="0"/>
              <a:t>Tabulation (bottom-up approach)</a:t>
            </a:r>
          </a:p>
        </p:txBody>
      </p:sp>
    </p:spTree>
    <p:extLst>
      <p:ext uri="{BB962C8B-B14F-4D97-AF65-F5344CB8AC3E}">
        <p14:creationId xmlns:p14="http://schemas.microsoft.com/office/powerpoint/2010/main" val="215171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A75F0486-580C-2648-972D-64EB7541D7D4}"/>
              </a:ext>
            </a:extLst>
          </p:cNvPr>
          <p:cNvSpPr txBox="1"/>
          <p:nvPr/>
        </p:nvSpPr>
        <p:spPr>
          <a:xfrm>
            <a:off x="3215640" y="1708149"/>
            <a:ext cx="5760720" cy="355174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# WITH DP MEMORIZATION</a:t>
            </a:r>
            <a:br>
              <a:rPr lang="en-US" sz="1200">
                <a:solidFill>
                  <a:srgbClr val="008517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 = {}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stepsDP(n):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     </a:t>
            </a:r>
            <a:r>
              <a:rPr lang="en-US" sz="120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# Base Case</a:t>
            </a:r>
            <a:br>
              <a:rPr lang="en-US" sz="1200">
                <a:solidFill>
                  <a:srgbClr val="008517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b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b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not in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memo: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% 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memo[n] = </a:t>
            </a:r>
            <a:r>
              <a:rPr lang="en-US" sz="120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(stepsDP(n/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stepsDP(n-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+ 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b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memo[n]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elif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% 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memo[n] = </a:t>
            </a:r>
            <a:r>
              <a:rPr lang="en-US" sz="120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(stepsDP(n/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stepsDP(n-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+ 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b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memo[n]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memo[n] = stepsDP(n-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b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memo[n]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memo[n]</a:t>
            </a:r>
            <a:r>
              <a:rPr lang="en-US">
                <a:effectLst/>
              </a:rPr>
              <a:t> </a:t>
            </a: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3444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0B435-6429-5A43-8F11-78F2FDF8F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21CEA-E85C-2748-802E-F8C9B86F4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8" y="4410635"/>
            <a:ext cx="6883791" cy="847164"/>
          </a:xfrm>
        </p:spPr>
        <p:txBody>
          <a:bodyPr>
            <a:norm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Tabulation</a:t>
            </a:r>
          </a:p>
        </p:txBody>
      </p:sp>
    </p:spTree>
    <p:extLst>
      <p:ext uri="{BB962C8B-B14F-4D97-AF65-F5344CB8AC3E}">
        <p14:creationId xmlns:p14="http://schemas.microsoft.com/office/powerpoint/2010/main" val="2940441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FB946F2-9A8C-AF48-B28D-B7C2B80FD16E}"/>
              </a:ext>
            </a:extLst>
          </p:cNvPr>
          <p:cNvSpPr/>
          <p:nvPr/>
        </p:nvSpPr>
        <p:spPr>
          <a:xfrm>
            <a:off x="5122876" y="279457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30C17F-43CF-C745-8488-0F55F4EF5094}"/>
              </a:ext>
            </a:extLst>
          </p:cNvPr>
          <p:cNvSpPr/>
          <p:nvPr/>
        </p:nvSpPr>
        <p:spPr>
          <a:xfrm>
            <a:off x="2949426" y="1159676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51A51F-F3CE-C84F-8D3D-EEC75DEB03BF}"/>
              </a:ext>
            </a:extLst>
          </p:cNvPr>
          <p:cNvSpPr/>
          <p:nvPr/>
        </p:nvSpPr>
        <p:spPr>
          <a:xfrm>
            <a:off x="6687423" y="115967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706C4C-DC47-6945-B95A-5438B919B7D3}"/>
              </a:ext>
            </a:extLst>
          </p:cNvPr>
          <p:cNvSpPr/>
          <p:nvPr/>
        </p:nvSpPr>
        <p:spPr>
          <a:xfrm>
            <a:off x="1368043" y="4143642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B44E77-A684-BB41-8B3F-CA1ABF6A8856}"/>
              </a:ext>
            </a:extLst>
          </p:cNvPr>
          <p:cNvSpPr/>
          <p:nvPr/>
        </p:nvSpPr>
        <p:spPr>
          <a:xfrm>
            <a:off x="6005118" y="3108644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BA3F8E-10CF-AA48-8F0A-FDC00B7B5205}"/>
              </a:ext>
            </a:extLst>
          </p:cNvPr>
          <p:cNvSpPr/>
          <p:nvPr/>
        </p:nvSpPr>
        <p:spPr>
          <a:xfrm>
            <a:off x="2988623" y="4143642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37D509-6345-0A40-A462-AA294207B9EF}"/>
              </a:ext>
            </a:extLst>
          </p:cNvPr>
          <p:cNvSpPr/>
          <p:nvPr/>
        </p:nvSpPr>
        <p:spPr>
          <a:xfrm>
            <a:off x="7742644" y="3120751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59CF1C-5E6D-5E4F-9A5A-FABE8A2E30A7}"/>
              </a:ext>
            </a:extLst>
          </p:cNvPr>
          <p:cNvSpPr/>
          <p:nvPr/>
        </p:nvSpPr>
        <p:spPr>
          <a:xfrm>
            <a:off x="1976040" y="2203474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04CE39-FECA-DF4A-953A-47DAAA8C1256}"/>
              </a:ext>
            </a:extLst>
          </p:cNvPr>
          <p:cNvSpPr/>
          <p:nvPr/>
        </p:nvSpPr>
        <p:spPr>
          <a:xfrm>
            <a:off x="4172359" y="2196764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32A1AA-7B4C-B64D-A660-8DC6F2DFF6FC}"/>
              </a:ext>
            </a:extLst>
          </p:cNvPr>
          <p:cNvSpPr/>
          <p:nvPr/>
        </p:nvSpPr>
        <p:spPr>
          <a:xfrm>
            <a:off x="5779315" y="2203474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5CC324-393B-514F-8202-7B038B418EDE}"/>
              </a:ext>
            </a:extLst>
          </p:cNvPr>
          <p:cNvSpPr/>
          <p:nvPr/>
        </p:nvSpPr>
        <p:spPr>
          <a:xfrm>
            <a:off x="7516841" y="2203474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38AD6F-B0E5-A647-9A73-1B88B534AC01}"/>
              </a:ext>
            </a:extLst>
          </p:cNvPr>
          <p:cNvSpPr/>
          <p:nvPr/>
        </p:nvSpPr>
        <p:spPr>
          <a:xfrm>
            <a:off x="1142240" y="316408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656767-B0A8-3B41-9732-520A59AC5E25}"/>
              </a:ext>
            </a:extLst>
          </p:cNvPr>
          <p:cNvSpPr/>
          <p:nvPr/>
        </p:nvSpPr>
        <p:spPr>
          <a:xfrm>
            <a:off x="2766049" y="316408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B9FCAE-1D12-4344-8801-061190B8390E}"/>
              </a:ext>
            </a:extLst>
          </p:cNvPr>
          <p:cNvSpPr/>
          <p:nvPr/>
        </p:nvSpPr>
        <p:spPr>
          <a:xfrm>
            <a:off x="4398162" y="3157376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CE154B-9BE1-F441-9B16-99A71032D57A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778845" y="725195"/>
            <a:ext cx="1486542" cy="510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7A3C60-86D3-F94C-8D6B-BD5759CEC5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953489" y="725195"/>
            <a:ext cx="876240" cy="510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A0D297-5170-2442-A073-206F420B074D}"/>
              </a:ext>
            </a:extLst>
          </p:cNvPr>
          <p:cNvCxnSpPr>
            <a:cxnSpLocks/>
            <a:stCxn id="16" idx="0"/>
            <a:endCxn id="8" idx="3"/>
          </p:cNvCxnSpPr>
          <p:nvPr/>
        </p:nvCxnSpPr>
        <p:spPr>
          <a:xfrm flipV="1">
            <a:off x="2461902" y="1605414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847CBE-CF71-074C-A1B9-EB3333BF793F}"/>
              </a:ext>
            </a:extLst>
          </p:cNvPr>
          <p:cNvCxnSpPr>
            <a:cxnSpLocks/>
            <a:stCxn id="17" idx="0"/>
            <a:endCxn id="8" idx="5"/>
          </p:cNvCxnSpPr>
          <p:nvPr/>
        </p:nvCxnSpPr>
        <p:spPr>
          <a:xfrm flipH="1" flipV="1">
            <a:off x="3778845" y="1605414"/>
            <a:ext cx="879376" cy="591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D6497-AB34-AB4D-99AE-C772D16C1A97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 flipH="1">
            <a:off x="6265177" y="1605414"/>
            <a:ext cx="564552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A0CE2E-C5A5-FA43-BFDF-2B2611FE4FB8}"/>
              </a:ext>
            </a:extLst>
          </p:cNvPr>
          <p:cNvCxnSpPr>
            <a:cxnSpLocks/>
            <a:stCxn id="21" idx="0"/>
            <a:endCxn id="9" idx="5"/>
          </p:cNvCxnSpPr>
          <p:nvPr/>
        </p:nvCxnSpPr>
        <p:spPr>
          <a:xfrm flipH="1" flipV="1">
            <a:off x="7516841" y="1605414"/>
            <a:ext cx="485862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38D401-1C4D-7345-B163-B5C9F8B5E932}"/>
              </a:ext>
            </a:extLst>
          </p:cNvPr>
          <p:cNvCxnSpPr>
            <a:cxnSpLocks/>
            <a:stCxn id="24" idx="0"/>
            <a:endCxn id="16" idx="3"/>
          </p:cNvCxnSpPr>
          <p:nvPr/>
        </p:nvCxnSpPr>
        <p:spPr>
          <a:xfrm flipV="1">
            <a:off x="1628102" y="2649212"/>
            <a:ext cx="490244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3778C3-E9FA-DB42-8E47-67CDACDED896}"/>
              </a:ext>
            </a:extLst>
          </p:cNvPr>
          <p:cNvCxnSpPr>
            <a:cxnSpLocks/>
            <a:stCxn id="25" idx="0"/>
            <a:endCxn id="16" idx="5"/>
          </p:cNvCxnSpPr>
          <p:nvPr/>
        </p:nvCxnSpPr>
        <p:spPr>
          <a:xfrm flipH="1" flipV="1">
            <a:off x="2805458" y="2649212"/>
            <a:ext cx="446453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5A965EE-DA00-6644-B27E-A2AF722AEAC2}"/>
              </a:ext>
            </a:extLst>
          </p:cNvPr>
          <p:cNvCxnSpPr>
            <a:cxnSpLocks/>
            <a:stCxn id="26" idx="0"/>
            <a:endCxn id="17" idx="4"/>
          </p:cNvCxnSpPr>
          <p:nvPr/>
        </p:nvCxnSpPr>
        <p:spPr>
          <a:xfrm flipV="1">
            <a:off x="4658221" y="2718978"/>
            <a:ext cx="0" cy="438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BFDE536-B7B3-1E4E-AEAE-224A908C0B72}"/>
              </a:ext>
            </a:extLst>
          </p:cNvPr>
          <p:cNvCxnSpPr>
            <a:cxnSpLocks/>
            <a:stCxn id="12" idx="0"/>
            <a:endCxn id="20" idx="4"/>
          </p:cNvCxnSpPr>
          <p:nvPr/>
        </p:nvCxnSpPr>
        <p:spPr>
          <a:xfrm flipV="1">
            <a:off x="6265177" y="2725688"/>
            <a:ext cx="0" cy="382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55EDBD7-EC73-EB4B-976F-C2055865C1E8}"/>
              </a:ext>
            </a:extLst>
          </p:cNvPr>
          <p:cNvCxnSpPr>
            <a:cxnSpLocks/>
            <a:stCxn id="21" idx="4"/>
            <a:endCxn id="15" idx="0"/>
          </p:cNvCxnSpPr>
          <p:nvPr/>
        </p:nvCxnSpPr>
        <p:spPr>
          <a:xfrm>
            <a:off x="8002703" y="2725688"/>
            <a:ext cx="0" cy="395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6AB67D-29E3-6149-B057-0F0E6F519D15}"/>
              </a:ext>
            </a:extLst>
          </p:cNvPr>
          <p:cNvCxnSpPr>
            <a:cxnSpLocks/>
            <a:stCxn id="13" idx="0"/>
            <a:endCxn id="25" idx="4"/>
          </p:cNvCxnSpPr>
          <p:nvPr/>
        </p:nvCxnSpPr>
        <p:spPr>
          <a:xfrm flipV="1">
            <a:off x="3248682" y="3686300"/>
            <a:ext cx="3229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2B5B4A-C987-5845-94F0-76F09F6925E5}"/>
              </a:ext>
            </a:extLst>
          </p:cNvPr>
          <p:cNvCxnSpPr>
            <a:cxnSpLocks/>
            <a:stCxn id="11" idx="0"/>
            <a:endCxn id="24" idx="4"/>
          </p:cNvCxnSpPr>
          <p:nvPr/>
        </p:nvCxnSpPr>
        <p:spPr>
          <a:xfrm flipV="1">
            <a:off x="1628102" y="3686300"/>
            <a:ext cx="0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7B9E016-34D9-D44D-A65F-C1B3770AB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24403"/>
              </p:ext>
            </p:extLst>
          </p:nvPr>
        </p:nvGraphicFramePr>
        <p:xfrm>
          <a:off x="4477364" y="5024824"/>
          <a:ext cx="6823895" cy="48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779">
                  <a:extLst>
                    <a:ext uri="{9D8B030D-6E8A-4147-A177-3AD203B41FA5}">
                      <a16:colId xmlns:a16="http://schemas.microsoft.com/office/drawing/2014/main" val="3079504395"/>
                    </a:ext>
                  </a:extLst>
                </a:gridCol>
                <a:gridCol w="1364779">
                  <a:extLst>
                    <a:ext uri="{9D8B030D-6E8A-4147-A177-3AD203B41FA5}">
                      <a16:colId xmlns:a16="http://schemas.microsoft.com/office/drawing/2014/main" val="3805347861"/>
                    </a:ext>
                  </a:extLst>
                </a:gridCol>
                <a:gridCol w="1364779">
                  <a:extLst>
                    <a:ext uri="{9D8B030D-6E8A-4147-A177-3AD203B41FA5}">
                      <a16:colId xmlns:a16="http://schemas.microsoft.com/office/drawing/2014/main" val="2206558717"/>
                    </a:ext>
                  </a:extLst>
                </a:gridCol>
                <a:gridCol w="1364779">
                  <a:extLst>
                    <a:ext uri="{9D8B030D-6E8A-4147-A177-3AD203B41FA5}">
                      <a16:colId xmlns:a16="http://schemas.microsoft.com/office/drawing/2014/main" val="3960333307"/>
                    </a:ext>
                  </a:extLst>
                </a:gridCol>
                <a:gridCol w="1364779">
                  <a:extLst>
                    <a:ext uri="{9D8B030D-6E8A-4147-A177-3AD203B41FA5}">
                      <a16:colId xmlns:a16="http://schemas.microsoft.com/office/drawing/2014/main" val="4106762732"/>
                    </a:ext>
                  </a:extLst>
                </a:gridCol>
              </a:tblGrid>
              <a:tr h="488886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4076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174695-633D-8C43-A95B-D65B29199D38}"/>
              </a:ext>
            </a:extLst>
          </p:cNvPr>
          <p:cNvSpPr txBox="1"/>
          <p:nvPr/>
        </p:nvSpPr>
        <p:spPr>
          <a:xfrm>
            <a:off x="3518082" y="5686997"/>
            <a:ext cx="78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Index:            0                  1                   2                   3                 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9E1CB-5549-114C-A508-D322C951B1AA}"/>
              </a:ext>
            </a:extLst>
          </p:cNvPr>
          <p:cNvSpPr txBox="1"/>
          <p:nvPr/>
        </p:nvSpPr>
        <p:spPr>
          <a:xfrm>
            <a:off x="4990075" y="50899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FD88E8-29E8-0644-B3F5-67C1029694F3}"/>
              </a:ext>
            </a:extLst>
          </p:cNvPr>
          <p:cNvSpPr txBox="1"/>
          <p:nvPr/>
        </p:nvSpPr>
        <p:spPr>
          <a:xfrm>
            <a:off x="6350060" y="50899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FFE9D-9FC5-4441-A5AB-1BB9143FDF1A}"/>
              </a:ext>
            </a:extLst>
          </p:cNvPr>
          <p:cNvSpPr txBox="1"/>
          <p:nvPr/>
        </p:nvSpPr>
        <p:spPr>
          <a:xfrm>
            <a:off x="5309293" y="408503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C05D4D-0A18-4147-A44D-8FFE4A3A542E}"/>
              </a:ext>
            </a:extLst>
          </p:cNvPr>
          <p:cNvCxnSpPr/>
          <p:nvPr/>
        </p:nvCxnSpPr>
        <p:spPr>
          <a:xfrm>
            <a:off x="5140116" y="4540595"/>
            <a:ext cx="0" cy="332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CE2127D-95BA-1B43-8F6B-EF55DF79C9CC}"/>
              </a:ext>
            </a:extLst>
          </p:cNvPr>
          <p:cNvCxnSpPr/>
          <p:nvPr/>
        </p:nvCxnSpPr>
        <p:spPr>
          <a:xfrm>
            <a:off x="6500101" y="4540594"/>
            <a:ext cx="0" cy="332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1AA3110-7A62-7A49-A15E-D1E20F3A4AB9}"/>
              </a:ext>
            </a:extLst>
          </p:cNvPr>
          <p:cNvSpPr txBox="1"/>
          <p:nvPr/>
        </p:nvSpPr>
        <p:spPr>
          <a:xfrm>
            <a:off x="7739270" y="50899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82E99E-B25D-AB48-9EEB-16EE34C21016}"/>
              </a:ext>
            </a:extLst>
          </p:cNvPr>
          <p:cNvSpPr txBox="1"/>
          <p:nvPr/>
        </p:nvSpPr>
        <p:spPr>
          <a:xfrm>
            <a:off x="9128480" y="50846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3A0C5D-3BC3-7A4E-A511-E7F1A79D2150}"/>
              </a:ext>
            </a:extLst>
          </p:cNvPr>
          <p:cNvSpPr txBox="1"/>
          <p:nvPr/>
        </p:nvSpPr>
        <p:spPr>
          <a:xfrm>
            <a:off x="10447563" y="50846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5473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3" grpId="0"/>
      <p:bldP spid="14" grpId="0"/>
      <p:bldP spid="14" grpId="1"/>
      <p:bldP spid="64" grpId="0"/>
      <p:bldP spid="66" grpId="0"/>
      <p:bldP spid="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15040-CA37-DA42-B9CC-8074B54B2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Coding Challnege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7D598-C786-514E-812B-F1206AB7D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8" y="4410635"/>
            <a:ext cx="6883791" cy="847164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With dynamic programming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(tabulation)</a:t>
            </a:r>
          </a:p>
        </p:txBody>
      </p:sp>
    </p:spTree>
    <p:extLst>
      <p:ext uri="{BB962C8B-B14F-4D97-AF65-F5344CB8AC3E}">
        <p14:creationId xmlns:p14="http://schemas.microsoft.com/office/powerpoint/2010/main" val="43318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1C4A80F-352C-2F49-B8AC-29ED678AB0B6}"/>
              </a:ext>
            </a:extLst>
          </p:cNvPr>
          <p:cNvSpPr/>
          <p:nvPr/>
        </p:nvSpPr>
        <p:spPr>
          <a:xfrm>
            <a:off x="6660465" y="145209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4EFA70-E218-1243-BA03-E606399D7EA8}"/>
              </a:ext>
            </a:extLst>
          </p:cNvPr>
          <p:cNvSpPr/>
          <p:nvPr/>
        </p:nvSpPr>
        <p:spPr>
          <a:xfrm>
            <a:off x="3137457" y="969340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9EBBF8-11E5-694F-9D86-52F2C4907C80}"/>
              </a:ext>
            </a:extLst>
          </p:cNvPr>
          <p:cNvSpPr/>
          <p:nvPr/>
        </p:nvSpPr>
        <p:spPr>
          <a:xfrm>
            <a:off x="6666676" y="953958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DA77AB-A956-4A40-80DE-EE5AE6EC07FC}"/>
              </a:ext>
            </a:extLst>
          </p:cNvPr>
          <p:cNvSpPr/>
          <p:nvPr/>
        </p:nvSpPr>
        <p:spPr>
          <a:xfrm>
            <a:off x="10278207" y="953958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2A4CB4-8362-BD47-9FDA-770A026EF36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6941496" y="682104"/>
            <a:ext cx="6211" cy="2718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D89DF-5191-1B45-B989-5FFC9CD7F3D6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617207" y="603478"/>
            <a:ext cx="3125570" cy="444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381F20-79AA-7C46-BAE6-6FD61B2BDCB3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140215" y="603478"/>
            <a:ext cx="3220304" cy="4291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50E2330-D139-1145-AB85-9863E9E2E947}"/>
              </a:ext>
            </a:extLst>
          </p:cNvPr>
          <p:cNvSpPr/>
          <p:nvPr/>
        </p:nvSpPr>
        <p:spPr>
          <a:xfrm>
            <a:off x="2375457" y="184104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BA0AD0-3766-1248-B7C9-B3CC871FA545}"/>
              </a:ext>
            </a:extLst>
          </p:cNvPr>
          <p:cNvSpPr/>
          <p:nvPr/>
        </p:nvSpPr>
        <p:spPr>
          <a:xfrm>
            <a:off x="7431472" y="1834051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47BF9D-B30C-514A-BF46-2AFB12871C20}"/>
              </a:ext>
            </a:extLst>
          </p:cNvPr>
          <p:cNvSpPr/>
          <p:nvPr/>
        </p:nvSpPr>
        <p:spPr>
          <a:xfrm>
            <a:off x="5813795" y="1834052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362D1B-49FB-DF45-B8EE-38FDADB5709B}"/>
              </a:ext>
            </a:extLst>
          </p:cNvPr>
          <p:cNvSpPr/>
          <p:nvPr/>
        </p:nvSpPr>
        <p:spPr>
          <a:xfrm>
            <a:off x="9716145" y="1818668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AFD0EE-086D-5E4E-8B38-E9062BBE67A0}"/>
              </a:ext>
            </a:extLst>
          </p:cNvPr>
          <p:cNvSpPr/>
          <p:nvPr/>
        </p:nvSpPr>
        <p:spPr>
          <a:xfrm>
            <a:off x="10841667" y="1818667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9AEABF-D8D7-2A43-A55F-43665B3C26F3}"/>
              </a:ext>
            </a:extLst>
          </p:cNvPr>
          <p:cNvCxnSpPr>
            <a:cxnSpLocks/>
            <a:stCxn id="7" idx="3"/>
            <a:endCxn id="24" idx="0"/>
          </p:cNvCxnSpPr>
          <p:nvPr/>
        </p:nvCxnSpPr>
        <p:spPr>
          <a:xfrm flipH="1">
            <a:off x="6094826" y="1412227"/>
            <a:ext cx="654162" cy="421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B821B7-511F-A848-8A4A-77B174E31FAA}"/>
              </a:ext>
            </a:extLst>
          </p:cNvPr>
          <p:cNvCxnSpPr>
            <a:cxnSpLocks/>
            <a:stCxn id="23" idx="0"/>
            <a:endCxn id="7" idx="5"/>
          </p:cNvCxnSpPr>
          <p:nvPr/>
        </p:nvCxnSpPr>
        <p:spPr>
          <a:xfrm flipH="1" flipV="1">
            <a:off x="7146426" y="1412227"/>
            <a:ext cx="566077" cy="421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852C2A-491F-FF48-9E2D-9BF1C85F2AB7}"/>
              </a:ext>
            </a:extLst>
          </p:cNvPr>
          <p:cNvCxnSpPr>
            <a:cxnSpLocks/>
            <a:stCxn id="8" idx="3"/>
            <a:endCxn id="25" idx="0"/>
          </p:cNvCxnSpPr>
          <p:nvPr/>
        </p:nvCxnSpPr>
        <p:spPr>
          <a:xfrm flipH="1">
            <a:off x="9997176" y="1412227"/>
            <a:ext cx="363343" cy="406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5164C8-6776-574C-A708-FEA176D00A44}"/>
              </a:ext>
            </a:extLst>
          </p:cNvPr>
          <p:cNvCxnSpPr>
            <a:cxnSpLocks/>
            <a:stCxn id="8" idx="5"/>
            <a:endCxn id="26" idx="0"/>
          </p:cNvCxnSpPr>
          <p:nvPr/>
        </p:nvCxnSpPr>
        <p:spPr>
          <a:xfrm>
            <a:off x="10757957" y="1412227"/>
            <a:ext cx="364741" cy="406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8A647F-4684-7B49-A060-2FED15E3ACD5}"/>
              </a:ext>
            </a:extLst>
          </p:cNvPr>
          <p:cNvCxnSpPr>
            <a:cxnSpLocks/>
            <a:stCxn id="6" idx="3"/>
            <a:endCxn id="20" idx="0"/>
          </p:cNvCxnSpPr>
          <p:nvPr/>
        </p:nvCxnSpPr>
        <p:spPr>
          <a:xfrm flipH="1">
            <a:off x="2656488" y="1427609"/>
            <a:ext cx="563281" cy="413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AFC5221-E9D0-5742-96CC-0125CB966D64}"/>
              </a:ext>
            </a:extLst>
          </p:cNvPr>
          <p:cNvSpPr/>
          <p:nvPr/>
        </p:nvSpPr>
        <p:spPr>
          <a:xfrm>
            <a:off x="1743680" y="275748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2E5C45-5332-9C4C-B737-83E27A75EED6}"/>
              </a:ext>
            </a:extLst>
          </p:cNvPr>
          <p:cNvCxnSpPr>
            <a:cxnSpLocks/>
            <a:stCxn id="20" idx="3"/>
            <a:endCxn id="45" idx="0"/>
          </p:cNvCxnSpPr>
          <p:nvPr/>
        </p:nvCxnSpPr>
        <p:spPr>
          <a:xfrm flipH="1">
            <a:off x="2024711" y="2299314"/>
            <a:ext cx="433058" cy="458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2143523-65B3-1E4F-8B5D-C518F24A5289}"/>
              </a:ext>
            </a:extLst>
          </p:cNvPr>
          <p:cNvSpPr/>
          <p:nvPr/>
        </p:nvSpPr>
        <p:spPr>
          <a:xfrm>
            <a:off x="1118684" y="3604733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E646A7-B1F7-A343-8574-AA0CCB28F310}"/>
              </a:ext>
            </a:extLst>
          </p:cNvPr>
          <p:cNvCxnSpPr>
            <a:cxnSpLocks/>
            <a:stCxn id="45" idx="3"/>
            <a:endCxn id="47" idx="0"/>
          </p:cNvCxnSpPr>
          <p:nvPr/>
        </p:nvCxnSpPr>
        <p:spPr>
          <a:xfrm flipH="1">
            <a:off x="1399715" y="3215754"/>
            <a:ext cx="426277" cy="388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CE23083-45D6-6348-8860-A882AC4EB7C1}"/>
              </a:ext>
            </a:extLst>
          </p:cNvPr>
          <p:cNvSpPr/>
          <p:nvPr/>
        </p:nvSpPr>
        <p:spPr>
          <a:xfrm>
            <a:off x="575570" y="449676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3BE6BC-24B5-3541-9D13-F06E17C419BB}"/>
              </a:ext>
            </a:extLst>
          </p:cNvPr>
          <p:cNvCxnSpPr>
            <a:cxnSpLocks/>
            <a:stCxn id="47" idx="3"/>
            <a:endCxn id="51" idx="0"/>
          </p:cNvCxnSpPr>
          <p:nvPr/>
        </p:nvCxnSpPr>
        <p:spPr>
          <a:xfrm flipH="1">
            <a:off x="856601" y="4063002"/>
            <a:ext cx="344395" cy="43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C627760-E07A-DE47-AAD0-5E826C766CC7}"/>
              </a:ext>
            </a:extLst>
          </p:cNvPr>
          <p:cNvSpPr/>
          <p:nvPr/>
        </p:nvSpPr>
        <p:spPr>
          <a:xfrm>
            <a:off x="3780702" y="2766573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465361-2D08-CE45-84BA-EC7358F1E3FD}"/>
              </a:ext>
            </a:extLst>
          </p:cNvPr>
          <p:cNvCxnSpPr>
            <a:cxnSpLocks/>
            <a:stCxn id="20" idx="5"/>
            <a:endCxn id="60" idx="0"/>
          </p:cNvCxnSpPr>
          <p:nvPr/>
        </p:nvCxnSpPr>
        <p:spPr>
          <a:xfrm>
            <a:off x="2855207" y="2299314"/>
            <a:ext cx="1206526" cy="4672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2EBE9A2-0F28-3A40-A066-FAD1EB9817F6}"/>
              </a:ext>
            </a:extLst>
          </p:cNvPr>
          <p:cNvSpPr/>
          <p:nvPr/>
        </p:nvSpPr>
        <p:spPr>
          <a:xfrm>
            <a:off x="5231654" y="275748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1EE4D6-62A4-BA46-BF27-D05F761D3A85}"/>
              </a:ext>
            </a:extLst>
          </p:cNvPr>
          <p:cNvCxnSpPr>
            <a:cxnSpLocks/>
            <a:stCxn id="24" idx="3"/>
            <a:endCxn id="66" idx="0"/>
          </p:cNvCxnSpPr>
          <p:nvPr/>
        </p:nvCxnSpPr>
        <p:spPr>
          <a:xfrm flipH="1">
            <a:off x="5512685" y="2292321"/>
            <a:ext cx="383422" cy="4651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9DA9581-70D7-2A42-AC90-66ACAE379C33}"/>
              </a:ext>
            </a:extLst>
          </p:cNvPr>
          <p:cNvSpPr/>
          <p:nvPr/>
        </p:nvSpPr>
        <p:spPr>
          <a:xfrm>
            <a:off x="6354649" y="2748764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7E92FE-3CDE-1B4B-8D8F-7D8DBA84BA74}"/>
              </a:ext>
            </a:extLst>
          </p:cNvPr>
          <p:cNvCxnSpPr>
            <a:cxnSpLocks/>
            <a:stCxn id="24" idx="5"/>
            <a:endCxn id="69" idx="0"/>
          </p:cNvCxnSpPr>
          <p:nvPr/>
        </p:nvCxnSpPr>
        <p:spPr>
          <a:xfrm>
            <a:off x="6293545" y="2292321"/>
            <a:ext cx="342135" cy="456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44EF00D-6B18-1149-A7F6-C4A910CC4FB5}"/>
              </a:ext>
            </a:extLst>
          </p:cNvPr>
          <p:cNvSpPr/>
          <p:nvPr/>
        </p:nvSpPr>
        <p:spPr>
          <a:xfrm>
            <a:off x="3219769" y="3585530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E15C3-9A91-814E-8ED1-E18D47821F5D}"/>
              </a:ext>
            </a:extLst>
          </p:cNvPr>
          <p:cNvCxnSpPr>
            <a:cxnSpLocks/>
            <a:stCxn id="60" idx="3"/>
            <a:endCxn id="72" idx="0"/>
          </p:cNvCxnSpPr>
          <p:nvPr/>
        </p:nvCxnSpPr>
        <p:spPr>
          <a:xfrm flipH="1">
            <a:off x="3500800" y="3224842"/>
            <a:ext cx="362214" cy="360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B5A7A634-FD52-AC4A-A674-BB3A649599D1}"/>
              </a:ext>
            </a:extLst>
          </p:cNvPr>
          <p:cNvSpPr/>
          <p:nvPr/>
        </p:nvSpPr>
        <p:spPr>
          <a:xfrm>
            <a:off x="4342764" y="3576809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A35CF3-1915-2840-8B91-0A5A22A98AC5}"/>
              </a:ext>
            </a:extLst>
          </p:cNvPr>
          <p:cNvCxnSpPr>
            <a:cxnSpLocks/>
            <a:stCxn id="60" idx="5"/>
            <a:endCxn id="74" idx="0"/>
          </p:cNvCxnSpPr>
          <p:nvPr/>
        </p:nvCxnSpPr>
        <p:spPr>
          <a:xfrm>
            <a:off x="4260452" y="3224842"/>
            <a:ext cx="363343" cy="351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02921EE-F73D-124D-80FD-F1FE948A5831}"/>
              </a:ext>
            </a:extLst>
          </p:cNvPr>
          <p:cNvSpPr/>
          <p:nvPr/>
        </p:nvSpPr>
        <p:spPr>
          <a:xfrm>
            <a:off x="2260269" y="3570891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8DDBD93-DFD8-6243-8E1D-C05F5E9A4D0F}"/>
              </a:ext>
            </a:extLst>
          </p:cNvPr>
          <p:cNvCxnSpPr>
            <a:cxnSpLocks/>
            <a:stCxn id="45" idx="5"/>
            <a:endCxn id="80" idx="0"/>
          </p:cNvCxnSpPr>
          <p:nvPr/>
        </p:nvCxnSpPr>
        <p:spPr>
          <a:xfrm>
            <a:off x="2223430" y="3215754"/>
            <a:ext cx="317870" cy="355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DC73868-036D-EF4B-8F44-A0CADCA27475}"/>
              </a:ext>
            </a:extLst>
          </p:cNvPr>
          <p:cNvCxnSpPr>
            <a:cxnSpLocks/>
            <a:stCxn id="47" idx="5"/>
            <a:endCxn id="86" idx="0"/>
          </p:cNvCxnSpPr>
          <p:nvPr/>
        </p:nvCxnSpPr>
        <p:spPr>
          <a:xfrm>
            <a:off x="1598434" y="4063002"/>
            <a:ext cx="380804" cy="43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38C06FE-C703-D743-981E-DA0B63124AD6}"/>
              </a:ext>
            </a:extLst>
          </p:cNvPr>
          <p:cNvSpPr/>
          <p:nvPr/>
        </p:nvSpPr>
        <p:spPr>
          <a:xfrm>
            <a:off x="1698207" y="449676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50" name="Table 52">
            <a:extLst>
              <a:ext uri="{FF2B5EF4-FFF2-40B4-BE49-F238E27FC236}">
                <a16:creationId xmlns:a16="http://schemas.microsoft.com/office/drawing/2014/main" id="{6D15A98B-E3D6-AF4C-AFF6-567E649BA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278372"/>
              </p:ext>
            </p:extLst>
          </p:nvPr>
        </p:nvGraphicFramePr>
        <p:xfrm>
          <a:off x="3076214" y="5133052"/>
          <a:ext cx="8327515" cy="620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5">
                  <a:extLst>
                    <a:ext uri="{9D8B030D-6E8A-4147-A177-3AD203B41FA5}">
                      <a16:colId xmlns:a16="http://schemas.microsoft.com/office/drawing/2014/main" val="1248687246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4260377893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104041649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2275348982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1397158978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2880866808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3403625431"/>
                    </a:ext>
                  </a:extLst>
                </a:gridCol>
              </a:tblGrid>
              <a:tr h="620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994288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28FA6D9B-1A8F-374D-9AEC-44450039F751}"/>
              </a:ext>
            </a:extLst>
          </p:cNvPr>
          <p:cNvSpPr txBox="1"/>
          <p:nvPr/>
        </p:nvSpPr>
        <p:spPr>
          <a:xfrm>
            <a:off x="2024711" y="5814502"/>
            <a:ext cx="937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Index:            0                1                2               3                4                 5                6</a:t>
            </a:r>
          </a:p>
        </p:txBody>
      </p:sp>
      <p:pic>
        <p:nvPicPr>
          <p:cNvPr id="71" name="Graphic 70" descr="Close">
            <a:extLst>
              <a:ext uri="{FF2B5EF4-FFF2-40B4-BE49-F238E27FC236}">
                <a16:creationId xmlns:a16="http://schemas.microsoft.com/office/drawing/2014/main" id="{931F0180-FF4C-B249-9759-07A214E6A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0249" y="5213916"/>
            <a:ext cx="438014" cy="43801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1172F55-CAC5-8B4A-9F84-F6CBEDF5E3D1}"/>
              </a:ext>
            </a:extLst>
          </p:cNvPr>
          <p:cNvSpPr txBox="1"/>
          <p:nvPr/>
        </p:nvSpPr>
        <p:spPr>
          <a:xfrm>
            <a:off x="4679015" y="52587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D74C15-CBBB-F146-BCE9-13C1F3F9B11B}"/>
              </a:ext>
            </a:extLst>
          </p:cNvPr>
          <p:cNvSpPr txBox="1"/>
          <p:nvPr/>
        </p:nvSpPr>
        <p:spPr>
          <a:xfrm>
            <a:off x="612193" y="642318"/>
            <a:ext cx="112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Rules:</a:t>
            </a:r>
          </a:p>
          <a:p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 err="1"/>
              <a:t>i</a:t>
            </a:r>
            <a:r>
              <a:rPr lang="en-US" dirty="0"/>
              <a:t> * 2</a:t>
            </a:r>
          </a:p>
          <a:p>
            <a:r>
              <a:rPr lang="en-US" dirty="0" err="1"/>
              <a:t>i</a:t>
            </a:r>
            <a:r>
              <a:rPr lang="en-US" dirty="0"/>
              <a:t> * 3</a:t>
            </a:r>
          </a:p>
        </p:txBody>
      </p:sp>
    </p:spTree>
    <p:extLst>
      <p:ext uri="{BB962C8B-B14F-4D97-AF65-F5344CB8AC3E}">
        <p14:creationId xmlns:p14="http://schemas.microsoft.com/office/powerpoint/2010/main" val="20545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7C374-36C5-C94C-B3CE-7E0AFC00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95924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1C4A80F-352C-2F49-B8AC-29ED678AB0B6}"/>
              </a:ext>
            </a:extLst>
          </p:cNvPr>
          <p:cNvSpPr/>
          <p:nvPr/>
        </p:nvSpPr>
        <p:spPr>
          <a:xfrm>
            <a:off x="6660465" y="145209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4EFA70-E218-1243-BA03-E606399D7EA8}"/>
              </a:ext>
            </a:extLst>
          </p:cNvPr>
          <p:cNvSpPr/>
          <p:nvPr/>
        </p:nvSpPr>
        <p:spPr>
          <a:xfrm>
            <a:off x="3137457" y="969340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9EBBF8-11E5-694F-9D86-52F2C4907C80}"/>
              </a:ext>
            </a:extLst>
          </p:cNvPr>
          <p:cNvSpPr/>
          <p:nvPr/>
        </p:nvSpPr>
        <p:spPr>
          <a:xfrm>
            <a:off x="6666676" y="953958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DA77AB-A956-4A40-80DE-EE5AE6EC07FC}"/>
              </a:ext>
            </a:extLst>
          </p:cNvPr>
          <p:cNvSpPr/>
          <p:nvPr/>
        </p:nvSpPr>
        <p:spPr>
          <a:xfrm>
            <a:off x="10278207" y="953958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2A4CB4-8362-BD47-9FDA-770A026EF36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6941496" y="682104"/>
            <a:ext cx="6211" cy="2718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D89DF-5191-1B45-B989-5FFC9CD7F3D6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617207" y="603478"/>
            <a:ext cx="3125570" cy="444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381F20-79AA-7C46-BAE6-6FD61B2BDCB3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140215" y="603478"/>
            <a:ext cx="3220304" cy="4291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50E2330-D139-1145-AB85-9863E9E2E947}"/>
              </a:ext>
            </a:extLst>
          </p:cNvPr>
          <p:cNvSpPr/>
          <p:nvPr/>
        </p:nvSpPr>
        <p:spPr>
          <a:xfrm>
            <a:off x="2375457" y="184104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BA0AD0-3766-1248-B7C9-B3CC871FA545}"/>
              </a:ext>
            </a:extLst>
          </p:cNvPr>
          <p:cNvSpPr/>
          <p:nvPr/>
        </p:nvSpPr>
        <p:spPr>
          <a:xfrm>
            <a:off x="7431472" y="1834051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47BF9D-B30C-514A-BF46-2AFB12871C20}"/>
              </a:ext>
            </a:extLst>
          </p:cNvPr>
          <p:cNvSpPr/>
          <p:nvPr/>
        </p:nvSpPr>
        <p:spPr>
          <a:xfrm>
            <a:off x="5813795" y="1834052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362D1B-49FB-DF45-B8EE-38FDADB5709B}"/>
              </a:ext>
            </a:extLst>
          </p:cNvPr>
          <p:cNvSpPr/>
          <p:nvPr/>
        </p:nvSpPr>
        <p:spPr>
          <a:xfrm>
            <a:off x="9716145" y="1818668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AFD0EE-086D-5E4E-8B38-E9062BBE67A0}"/>
              </a:ext>
            </a:extLst>
          </p:cNvPr>
          <p:cNvSpPr/>
          <p:nvPr/>
        </p:nvSpPr>
        <p:spPr>
          <a:xfrm>
            <a:off x="10841667" y="1818667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9AEABF-D8D7-2A43-A55F-43665B3C26F3}"/>
              </a:ext>
            </a:extLst>
          </p:cNvPr>
          <p:cNvCxnSpPr>
            <a:cxnSpLocks/>
            <a:stCxn id="7" idx="3"/>
            <a:endCxn id="24" idx="0"/>
          </p:cNvCxnSpPr>
          <p:nvPr/>
        </p:nvCxnSpPr>
        <p:spPr>
          <a:xfrm flipH="1">
            <a:off x="6094826" y="1412227"/>
            <a:ext cx="654162" cy="421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B821B7-511F-A848-8A4A-77B174E31FAA}"/>
              </a:ext>
            </a:extLst>
          </p:cNvPr>
          <p:cNvCxnSpPr>
            <a:cxnSpLocks/>
            <a:stCxn id="23" idx="0"/>
            <a:endCxn id="7" idx="5"/>
          </p:cNvCxnSpPr>
          <p:nvPr/>
        </p:nvCxnSpPr>
        <p:spPr>
          <a:xfrm flipH="1" flipV="1">
            <a:off x="7146426" y="1412227"/>
            <a:ext cx="566077" cy="421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852C2A-491F-FF48-9E2D-9BF1C85F2AB7}"/>
              </a:ext>
            </a:extLst>
          </p:cNvPr>
          <p:cNvCxnSpPr>
            <a:cxnSpLocks/>
            <a:stCxn id="8" idx="3"/>
            <a:endCxn id="25" idx="0"/>
          </p:cNvCxnSpPr>
          <p:nvPr/>
        </p:nvCxnSpPr>
        <p:spPr>
          <a:xfrm flipH="1">
            <a:off x="9997176" y="1412227"/>
            <a:ext cx="363343" cy="406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5164C8-6776-574C-A708-FEA176D00A44}"/>
              </a:ext>
            </a:extLst>
          </p:cNvPr>
          <p:cNvCxnSpPr>
            <a:cxnSpLocks/>
            <a:stCxn id="8" idx="5"/>
            <a:endCxn id="26" idx="0"/>
          </p:cNvCxnSpPr>
          <p:nvPr/>
        </p:nvCxnSpPr>
        <p:spPr>
          <a:xfrm>
            <a:off x="10757957" y="1412227"/>
            <a:ext cx="364741" cy="406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8A647F-4684-7B49-A060-2FED15E3ACD5}"/>
              </a:ext>
            </a:extLst>
          </p:cNvPr>
          <p:cNvCxnSpPr>
            <a:cxnSpLocks/>
            <a:stCxn id="6" idx="3"/>
            <a:endCxn id="20" idx="0"/>
          </p:cNvCxnSpPr>
          <p:nvPr/>
        </p:nvCxnSpPr>
        <p:spPr>
          <a:xfrm flipH="1">
            <a:off x="2656488" y="1427609"/>
            <a:ext cx="563281" cy="413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AFC5221-E9D0-5742-96CC-0125CB966D64}"/>
              </a:ext>
            </a:extLst>
          </p:cNvPr>
          <p:cNvSpPr/>
          <p:nvPr/>
        </p:nvSpPr>
        <p:spPr>
          <a:xfrm>
            <a:off x="1743680" y="275748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2E5C45-5332-9C4C-B737-83E27A75EED6}"/>
              </a:ext>
            </a:extLst>
          </p:cNvPr>
          <p:cNvCxnSpPr>
            <a:cxnSpLocks/>
            <a:stCxn id="20" idx="3"/>
            <a:endCxn id="45" idx="0"/>
          </p:cNvCxnSpPr>
          <p:nvPr/>
        </p:nvCxnSpPr>
        <p:spPr>
          <a:xfrm flipH="1">
            <a:off x="2024711" y="2299314"/>
            <a:ext cx="433058" cy="458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2143523-65B3-1E4F-8B5D-C518F24A5289}"/>
              </a:ext>
            </a:extLst>
          </p:cNvPr>
          <p:cNvSpPr/>
          <p:nvPr/>
        </p:nvSpPr>
        <p:spPr>
          <a:xfrm>
            <a:off x="1118684" y="3604733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E646A7-B1F7-A343-8574-AA0CCB28F310}"/>
              </a:ext>
            </a:extLst>
          </p:cNvPr>
          <p:cNvCxnSpPr>
            <a:cxnSpLocks/>
            <a:stCxn id="45" idx="3"/>
            <a:endCxn id="47" idx="0"/>
          </p:cNvCxnSpPr>
          <p:nvPr/>
        </p:nvCxnSpPr>
        <p:spPr>
          <a:xfrm flipH="1">
            <a:off x="1399715" y="3215754"/>
            <a:ext cx="426277" cy="388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CE23083-45D6-6348-8860-A882AC4EB7C1}"/>
              </a:ext>
            </a:extLst>
          </p:cNvPr>
          <p:cNvSpPr/>
          <p:nvPr/>
        </p:nvSpPr>
        <p:spPr>
          <a:xfrm>
            <a:off x="575570" y="449676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3BE6BC-24B5-3541-9D13-F06E17C419BB}"/>
              </a:ext>
            </a:extLst>
          </p:cNvPr>
          <p:cNvCxnSpPr>
            <a:cxnSpLocks/>
            <a:stCxn id="47" idx="3"/>
            <a:endCxn id="51" idx="0"/>
          </p:cNvCxnSpPr>
          <p:nvPr/>
        </p:nvCxnSpPr>
        <p:spPr>
          <a:xfrm flipH="1">
            <a:off x="856601" y="4063002"/>
            <a:ext cx="344395" cy="43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C627760-E07A-DE47-AAD0-5E826C766CC7}"/>
              </a:ext>
            </a:extLst>
          </p:cNvPr>
          <p:cNvSpPr/>
          <p:nvPr/>
        </p:nvSpPr>
        <p:spPr>
          <a:xfrm>
            <a:off x="3780702" y="2766573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465361-2D08-CE45-84BA-EC7358F1E3FD}"/>
              </a:ext>
            </a:extLst>
          </p:cNvPr>
          <p:cNvCxnSpPr>
            <a:cxnSpLocks/>
            <a:stCxn id="20" idx="5"/>
            <a:endCxn id="60" idx="0"/>
          </p:cNvCxnSpPr>
          <p:nvPr/>
        </p:nvCxnSpPr>
        <p:spPr>
          <a:xfrm>
            <a:off x="2855207" y="2299314"/>
            <a:ext cx="1206526" cy="4672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2EBE9A2-0F28-3A40-A066-FAD1EB9817F6}"/>
              </a:ext>
            </a:extLst>
          </p:cNvPr>
          <p:cNvSpPr/>
          <p:nvPr/>
        </p:nvSpPr>
        <p:spPr>
          <a:xfrm>
            <a:off x="5231654" y="275748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1EE4D6-62A4-BA46-BF27-D05F761D3A85}"/>
              </a:ext>
            </a:extLst>
          </p:cNvPr>
          <p:cNvCxnSpPr>
            <a:cxnSpLocks/>
            <a:stCxn id="24" idx="3"/>
            <a:endCxn id="66" idx="0"/>
          </p:cNvCxnSpPr>
          <p:nvPr/>
        </p:nvCxnSpPr>
        <p:spPr>
          <a:xfrm flipH="1">
            <a:off x="5512685" y="2292321"/>
            <a:ext cx="383422" cy="4651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9DA9581-70D7-2A42-AC90-66ACAE379C33}"/>
              </a:ext>
            </a:extLst>
          </p:cNvPr>
          <p:cNvSpPr/>
          <p:nvPr/>
        </p:nvSpPr>
        <p:spPr>
          <a:xfrm>
            <a:off x="6354649" y="2748764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7E92FE-3CDE-1B4B-8D8F-7D8DBA84BA74}"/>
              </a:ext>
            </a:extLst>
          </p:cNvPr>
          <p:cNvCxnSpPr>
            <a:cxnSpLocks/>
            <a:stCxn id="24" idx="5"/>
            <a:endCxn id="69" idx="0"/>
          </p:cNvCxnSpPr>
          <p:nvPr/>
        </p:nvCxnSpPr>
        <p:spPr>
          <a:xfrm>
            <a:off x="6293545" y="2292321"/>
            <a:ext cx="342135" cy="456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44EF00D-6B18-1149-A7F6-C4A910CC4FB5}"/>
              </a:ext>
            </a:extLst>
          </p:cNvPr>
          <p:cNvSpPr/>
          <p:nvPr/>
        </p:nvSpPr>
        <p:spPr>
          <a:xfrm>
            <a:off x="3219769" y="3585530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E15C3-9A91-814E-8ED1-E18D47821F5D}"/>
              </a:ext>
            </a:extLst>
          </p:cNvPr>
          <p:cNvCxnSpPr>
            <a:cxnSpLocks/>
            <a:stCxn id="60" idx="3"/>
            <a:endCxn id="72" idx="0"/>
          </p:cNvCxnSpPr>
          <p:nvPr/>
        </p:nvCxnSpPr>
        <p:spPr>
          <a:xfrm flipH="1">
            <a:off x="3500800" y="3224842"/>
            <a:ext cx="362214" cy="360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B5A7A634-FD52-AC4A-A674-BB3A649599D1}"/>
              </a:ext>
            </a:extLst>
          </p:cNvPr>
          <p:cNvSpPr/>
          <p:nvPr/>
        </p:nvSpPr>
        <p:spPr>
          <a:xfrm>
            <a:off x="4342764" y="3576809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A35CF3-1915-2840-8B91-0A5A22A98AC5}"/>
              </a:ext>
            </a:extLst>
          </p:cNvPr>
          <p:cNvCxnSpPr>
            <a:cxnSpLocks/>
            <a:stCxn id="60" idx="5"/>
            <a:endCxn id="74" idx="0"/>
          </p:cNvCxnSpPr>
          <p:nvPr/>
        </p:nvCxnSpPr>
        <p:spPr>
          <a:xfrm>
            <a:off x="4260452" y="3224842"/>
            <a:ext cx="363343" cy="351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02921EE-F73D-124D-80FD-F1FE948A5831}"/>
              </a:ext>
            </a:extLst>
          </p:cNvPr>
          <p:cNvSpPr/>
          <p:nvPr/>
        </p:nvSpPr>
        <p:spPr>
          <a:xfrm>
            <a:off x="2260269" y="3570891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8DDBD93-DFD8-6243-8E1D-C05F5E9A4D0F}"/>
              </a:ext>
            </a:extLst>
          </p:cNvPr>
          <p:cNvCxnSpPr>
            <a:cxnSpLocks/>
            <a:stCxn id="45" idx="5"/>
            <a:endCxn id="80" idx="0"/>
          </p:cNvCxnSpPr>
          <p:nvPr/>
        </p:nvCxnSpPr>
        <p:spPr>
          <a:xfrm>
            <a:off x="2223430" y="3215754"/>
            <a:ext cx="317870" cy="355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DC73868-036D-EF4B-8F44-A0CADCA27475}"/>
              </a:ext>
            </a:extLst>
          </p:cNvPr>
          <p:cNvCxnSpPr>
            <a:cxnSpLocks/>
            <a:stCxn id="47" idx="5"/>
            <a:endCxn id="86" idx="0"/>
          </p:cNvCxnSpPr>
          <p:nvPr/>
        </p:nvCxnSpPr>
        <p:spPr>
          <a:xfrm>
            <a:off x="1598434" y="4063002"/>
            <a:ext cx="380804" cy="43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38C06FE-C703-D743-981E-DA0B63124AD6}"/>
              </a:ext>
            </a:extLst>
          </p:cNvPr>
          <p:cNvSpPr/>
          <p:nvPr/>
        </p:nvSpPr>
        <p:spPr>
          <a:xfrm>
            <a:off x="1698207" y="449676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50" name="Table 52">
            <a:extLst>
              <a:ext uri="{FF2B5EF4-FFF2-40B4-BE49-F238E27FC236}">
                <a16:creationId xmlns:a16="http://schemas.microsoft.com/office/drawing/2014/main" id="{6D15A98B-E3D6-AF4C-AFF6-567E649BA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25437"/>
              </p:ext>
            </p:extLst>
          </p:nvPr>
        </p:nvGraphicFramePr>
        <p:xfrm>
          <a:off x="3076214" y="5133052"/>
          <a:ext cx="8327515" cy="620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5">
                  <a:extLst>
                    <a:ext uri="{9D8B030D-6E8A-4147-A177-3AD203B41FA5}">
                      <a16:colId xmlns:a16="http://schemas.microsoft.com/office/drawing/2014/main" val="1248687246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4260377893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104041649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2275348982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1397158978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2880866808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3403625431"/>
                    </a:ext>
                  </a:extLst>
                </a:gridCol>
              </a:tblGrid>
              <a:tr h="620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994288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28FA6D9B-1A8F-374D-9AEC-44450039F751}"/>
              </a:ext>
            </a:extLst>
          </p:cNvPr>
          <p:cNvSpPr txBox="1"/>
          <p:nvPr/>
        </p:nvSpPr>
        <p:spPr>
          <a:xfrm>
            <a:off x="2024711" y="5814502"/>
            <a:ext cx="937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Index:            0                1                2               3                4                 5                6</a:t>
            </a:r>
          </a:p>
        </p:txBody>
      </p:sp>
      <p:pic>
        <p:nvPicPr>
          <p:cNvPr id="71" name="Graphic 70" descr="Close">
            <a:extLst>
              <a:ext uri="{FF2B5EF4-FFF2-40B4-BE49-F238E27FC236}">
                <a16:creationId xmlns:a16="http://schemas.microsoft.com/office/drawing/2014/main" id="{931F0180-FF4C-B249-9759-07A214E6A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0249" y="5213916"/>
            <a:ext cx="438014" cy="43801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1172F55-CAC5-8B4A-9F84-F6CBEDF5E3D1}"/>
              </a:ext>
            </a:extLst>
          </p:cNvPr>
          <p:cNvSpPr txBox="1"/>
          <p:nvPr/>
        </p:nvSpPr>
        <p:spPr>
          <a:xfrm>
            <a:off x="4679015" y="52587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D74C15-CBBB-F146-BCE9-13C1F3F9B11B}"/>
              </a:ext>
            </a:extLst>
          </p:cNvPr>
          <p:cNvSpPr txBox="1"/>
          <p:nvPr/>
        </p:nvSpPr>
        <p:spPr>
          <a:xfrm>
            <a:off x="612193" y="642318"/>
            <a:ext cx="112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Rules:</a:t>
            </a:r>
          </a:p>
          <a:p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 err="1"/>
              <a:t>i</a:t>
            </a:r>
            <a:r>
              <a:rPr lang="en-US" dirty="0"/>
              <a:t> * 2</a:t>
            </a:r>
          </a:p>
          <a:p>
            <a:r>
              <a:rPr lang="en-US" dirty="0" err="1"/>
              <a:t>i</a:t>
            </a:r>
            <a:r>
              <a:rPr lang="en-US" dirty="0"/>
              <a:t> *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748878-D113-1146-8247-943709CBB3CF}"/>
              </a:ext>
            </a:extLst>
          </p:cNvPr>
          <p:cNvSpPr txBox="1"/>
          <p:nvPr/>
        </p:nvSpPr>
        <p:spPr>
          <a:xfrm>
            <a:off x="5896107" y="52587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A83890-235F-584E-92EB-AE94B9212EE3}"/>
              </a:ext>
            </a:extLst>
          </p:cNvPr>
          <p:cNvSpPr txBox="1"/>
          <p:nvPr/>
        </p:nvSpPr>
        <p:spPr>
          <a:xfrm>
            <a:off x="7062864" y="52482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103156-ADFC-D243-9630-6D58FEF5C6B9}"/>
              </a:ext>
            </a:extLst>
          </p:cNvPr>
          <p:cNvSpPr txBox="1"/>
          <p:nvPr/>
        </p:nvSpPr>
        <p:spPr>
          <a:xfrm>
            <a:off x="7455538" y="2850337"/>
            <a:ext cx="4211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" panose="020B0503020202020204" pitchFamily="34" charset="0"/>
                <a:cs typeface="Al Tarikh" pitchFamily="2" charset="-78"/>
              </a:rPr>
              <a:t>SOLUTION</a:t>
            </a:r>
          </a:p>
          <a:p>
            <a:r>
              <a:rPr lang="en-US" sz="1200" b="1" dirty="0">
                <a:latin typeface="Avenir Next" panose="020B0503020202020204" pitchFamily="34" charset="0"/>
                <a:cs typeface="Al Tarikh" pitchFamily="2" charset="-78"/>
              </a:rPr>
              <a:t>For table[</a:t>
            </a:r>
            <a:r>
              <a:rPr lang="en-US" sz="1200" b="1" dirty="0" err="1">
                <a:latin typeface="Avenir Next" panose="020B0503020202020204" pitchFamily="34" charset="0"/>
                <a:cs typeface="Al Tarikh" pitchFamily="2" charset="-78"/>
              </a:rPr>
              <a:t>i</a:t>
            </a:r>
            <a:r>
              <a:rPr lang="en-US" sz="1200" b="1" dirty="0">
                <a:latin typeface="Avenir Next" panose="020B0503020202020204" pitchFamily="34" charset="0"/>
                <a:cs typeface="Al Tarikh" pitchFamily="2" charset="-78"/>
              </a:rPr>
              <a:t> + 1]</a:t>
            </a:r>
          </a:p>
          <a:p>
            <a:pPr lvl="1"/>
            <a:r>
              <a:rPr lang="en-US" sz="1200" dirty="0">
                <a:solidFill>
                  <a:srgbClr val="C00000"/>
                </a:solidFill>
                <a:latin typeface="Avenir Next" panose="020B0503020202020204" pitchFamily="34" charset="0"/>
                <a:cs typeface="Al Tarikh" pitchFamily="2" charset="-78"/>
              </a:rPr>
              <a:t>If empty, set it to table[</a:t>
            </a:r>
            <a:r>
              <a:rPr lang="en-US" sz="1200" dirty="0" err="1">
                <a:solidFill>
                  <a:srgbClr val="C00000"/>
                </a:solidFill>
                <a:latin typeface="Avenir Next" panose="020B0503020202020204" pitchFamily="34" charset="0"/>
                <a:cs typeface="Al Tarikh" pitchFamily="2" charset="-78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venir Next" panose="020B0503020202020204" pitchFamily="34" charset="0"/>
                <a:cs typeface="Al Tarikh" pitchFamily="2" charset="-78"/>
              </a:rPr>
              <a:t>] + 1</a:t>
            </a:r>
          </a:p>
          <a:p>
            <a:pPr lvl="1"/>
            <a:r>
              <a:rPr lang="en-US" sz="1200" dirty="0">
                <a:latin typeface="Avenir Next" panose="020B0503020202020204" pitchFamily="34" charset="0"/>
                <a:cs typeface="Al Tarikh" pitchFamily="2" charset="-78"/>
              </a:rPr>
              <a:t>		</a:t>
            </a:r>
            <a:r>
              <a:rPr lang="en-US" sz="1200" b="1" dirty="0">
                <a:latin typeface="Avenir Next" panose="020B0503020202020204" pitchFamily="34" charset="0"/>
                <a:cs typeface="Al Tarikh" pitchFamily="2" charset="-78"/>
              </a:rPr>
              <a:t>or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  <a:latin typeface="Avenir Next" panose="020B0503020202020204" pitchFamily="34" charset="0"/>
                <a:cs typeface="Al Tarikh" pitchFamily="2" charset="-78"/>
              </a:rPr>
              <a:t>Take minimum of table[i+1] &amp; table[</a:t>
            </a:r>
            <a:r>
              <a:rPr lang="en-US" sz="1200" dirty="0" err="1">
                <a:solidFill>
                  <a:srgbClr val="00B050"/>
                </a:solidFill>
                <a:latin typeface="Avenir Next" panose="020B0503020202020204" pitchFamily="34" charset="0"/>
                <a:cs typeface="Al Tarikh" pitchFamily="2" charset="-78"/>
              </a:rPr>
              <a:t>i</a:t>
            </a:r>
            <a:r>
              <a:rPr lang="en-US" sz="1200" dirty="0">
                <a:solidFill>
                  <a:srgbClr val="00B050"/>
                </a:solidFill>
                <a:latin typeface="Avenir Next" panose="020B0503020202020204" pitchFamily="34" charset="0"/>
                <a:cs typeface="Al Tarikh" pitchFamily="2" charset="-78"/>
              </a:rPr>
              <a:t>]</a:t>
            </a:r>
          </a:p>
          <a:p>
            <a:pPr lvl="2"/>
            <a:r>
              <a:rPr lang="en-US" sz="1200" dirty="0">
                <a:solidFill>
                  <a:srgbClr val="00B050"/>
                </a:solidFill>
                <a:latin typeface="Avenir Next" panose="020B0503020202020204" pitchFamily="34" charset="0"/>
                <a:cs typeface="Al Tarikh" pitchFamily="2" charset="-78"/>
              </a:rPr>
              <a:t>If minimum is table[i+1] leave as be</a:t>
            </a:r>
          </a:p>
          <a:p>
            <a:pPr lvl="2"/>
            <a:r>
              <a:rPr lang="en-US" sz="1200" dirty="0">
                <a:solidFill>
                  <a:srgbClr val="00B050"/>
                </a:solidFill>
                <a:latin typeface="Avenir Next" panose="020B0503020202020204" pitchFamily="34" charset="0"/>
                <a:cs typeface="Al Tarikh" pitchFamily="2" charset="-78"/>
              </a:rPr>
              <a:t>else set it to table[</a:t>
            </a:r>
            <a:r>
              <a:rPr lang="en-US" sz="1200" dirty="0" err="1">
                <a:solidFill>
                  <a:srgbClr val="00B050"/>
                </a:solidFill>
                <a:latin typeface="Avenir Next" panose="020B0503020202020204" pitchFamily="34" charset="0"/>
                <a:cs typeface="Al Tarikh" pitchFamily="2" charset="-78"/>
              </a:rPr>
              <a:t>i</a:t>
            </a:r>
            <a:r>
              <a:rPr lang="en-US" sz="1200" dirty="0">
                <a:solidFill>
                  <a:srgbClr val="00B050"/>
                </a:solidFill>
                <a:latin typeface="Avenir Next" panose="020B0503020202020204" pitchFamily="34" charset="0"/>
                <a:cs typeface="Al Tarikh" pitchFamily="2" charset="-78"/>
              </a:rPr>
              <a:t>] + 1</a:t>
            </a:r>
          </a:p>
          <a:p>
            <a:pPr lvl="2"/>
            <a:endParaRPr lang="en-US" sz="1200" dirty="0">
              <a:latin typeface="Avenir Next" panose="020B0503020202020204" pitchFamily="34" charset="0"/>
              <a:cs typeface="Al Tarikh" pitchFamily="2" charset="-78"/>
            </a:endParaRPr>
          </a:p>
          <a:p>
            <a:r>
              <a:rPr lang="en-US" sz="1200" b="1" dirty="0">
                <a:latin typeface="Avenir Next" panose="020B0503020202020204" pitchFamily="34" charset="0"/>
                <a:cs typeface="Al Tarikh" pitchFamily="2" charset="-78"/>
              </a:rPr>
              <a:t>Repeat for table[</a:t>
            </a:r>
            <a:r>
              <a:rPr lang="en-US" sz="1200" b="1" dirty="0" err="1">
                <a:latin typeface="Avenir Next" panose="020B0503020202020204" pitchFamily="34" charset="0"/>
                <a:cs typeface="Al Tarikh" pitchFamily="2" charset="-78"/>
              </a:rPr>
              <a:t>i</a:t>
            </a:r>
            <a:r>
              <a:rPr lang="en-US" sz="1200" b="1" dirty="0">
                <a:latin typeface="Avenir Next" panose="020B0503020202020204" pitchFamily="34" charset="0"/>
                <a:cs typeface="Al Tarikh" pitchFamily="2" charset="-78"/>
              </a:rPr>
              <a:t> * 2] and table[</a:t>
            </a:r>
            <a:r>
              <a:rPr lang="en-US" sz="1200" b="1" dirty="0" err="1">
                <a:latin typeface="Avenir Next" panose="020B0503020202020204" pitchFamily="34" charset="0"/>
                <a:cs typeface="Al Tarikh" pitchFamily="2" charset="-78"/>
              </a:rPr>
              <a:t>i</a:t>
            </a:r>
            <a:r>
              <a:rPr lang="en-US" sz="1200" b="1" dirty="0">
                <a:latin typeface="Avenir Next" panose="020B0503020202020204" pitchFamily="34" charset="0"/>
                <a:cs typeface="Al Tarikh" pitchFamily="2" charset="-78"/>
              </a:rPr>
              <a:t> * 3]</a:t>
            </a:r>
          </a:p>
          <a:p>
            <a:pPr lvl="2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41AF4D-6BE1-4143-BE9D-F84ADD0892B2}"/>
              </a:ext>
            </a:extLst>
          </p:cNvPr>
          <p:cNvSpPr txBox="1"/>
          <p:nvPr/>
        </p:nvSpPr>
        <p:spPr>
          <a:xfrm>
            <a:off x="8229621" y="52479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FF4DE2-2830-A04B-98C8-577DCE6FEFB7}"/>
              </a:ext>
            </a:extLst>
          </p:cNvPr>
          <p:cNvSpPr txBox="1"/>
          <p:nvPr/>
        </p:nvSpPr>
        <p:spPr>
          <a:xfrm>
            <a:off x="10689627" y="52539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1A6F03-AE86-5A48-8B12-39BAEADFB013}"/>
              </a:ext>
            </a:extLst>
          </p:cNvPr>
          <p:cNvSpPr txBox="1"/>
          <p:nvPr/>
        </p:nvSpPr>
        <p:spPr>
          <a:xfrm>
            <a:off x="9470216" y="52587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4401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54" grpId="0"/>
      <p:bldP spid="55" grpId="0"/>
      <p:bldP spid="57" grpId="0"/>
      <p:bldP spid="58" grpId="0"/>
      <p:bldP spid="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7C374-36C5-C94C-B3CE-7E0AFC00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Minimum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Path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3642818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E1A339-98D5-E444-96D6-CDCDA9BAFA5D}"/>
              </a:ext>
            </a:extLst>
          </p:cNvPr>
          <p:cNvSpPr/>
          <p:nvPr/>
        </p:nvSpPr>
        <p:spPr>
          <a:xfrm>
            <a:off x="5301982" y="3429000"/>
            <a:ext cx="20692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grid =[[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[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[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924F1-53AC-A049-85EF-306B507D6FEE}"/>
              </a:ext>
            </a:extLst>
          </p:cNvPr>
          <p:cNvSpPr txBox="1"/>
          <p:nvPr/>
        </p:nvSpPr>
        <p:spPr>
          <a:xfrm>
            <a:off x="4713263" y="1509218"/>
            <a:ext cx="35229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minimum path </a:t>
            </a:r>
          </a:p>
          <a:p>
            <a:r>
              <a:rPr lang="en-US" b="1" dirty="0"/>
              <a:t>from</a:t>
            </a:r>
            <a:r>
              <a:rPr lang="en-US" dirty="0"/>
              <a:t> upper-left-hand corner </a:t>
            </a:r>
          </a:p>
          <a:p>
            <a:r>
              <a:rPr lang="en-US" b="1" dirty="0"/>
              <a:t>to</a:t>
            </a:r>
            <a:r>
              <a:rPr lang="en-US" dirty="0"/>
              <a:t> lower-left-hand corner.</a:t>
            </a:r>
          </a:p>
          <a:p>
            <a:endParaRPr lang="en-US" dirty="0"/>
          </a:p>
          <a:p>
            <a:r>
              <a:rPr lang="en-US" dirty="0"/>
              <a:t>You can only move </a:t>
            </a:r>
            <a:r>
              <a:rPr lang="en-US" b="1" dirty="0"/>
              <a:t>right</a:t>
            </a:r>
            <a:r>
              <a:rPr lang="en-US" dirty="0"/>
              <a:t> or </a:t>
            </a:r>
            <a:r>
              <a:rPr lang="en-US" b="1" dirty="0"/>
              <a:t>down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CC3ED-36ED-8844-A34D-0793E7510E57}"/>
              </a:ext>
            </a:extLst>
          </p:cNvPr>
          <p:cNvSpPr txBox="1"/>
          <p:nvPr/>
        </p:nvSpPr>
        <p:spPr>
          <a:xfrm>
            <a:off x="5301982" y="489139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Answer: 7</a:t>
            </a:r>
          </a:p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3  1  1  1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5EDA95-251C-B04B-A0AC-F1C088B9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932" y="268448"/>
            <a:ext cx="10240903" cy="692718"/>
          </a:xfrm>
        </p:spPr>
        <p:txBody>
          <a:bodyPr/>
          <a:lstStyle/>
          <a:p>
            <a:r>
              <a:rPr lang="en-US" dirty="0"/>
              <a:t>Minimum Path Sum</a:t>
            </a:r>
          </a:p>
        </p:txBody>
      </p:sp>
    </p:spTree>
    <p:extLst>
      <p:ext uri="{BB962C8B-B14F-4D97-AF65-F5344CB8AC3E}">
        <p14:creationId xmlns:p14="http://schemas.microsoft.com/office/powerpoint/2010/main" val="2636382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7123-81AE-A043-8273-CB1283CC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1298"/>
            <a:ext cx="10240903" cy="731168"/>
          </a:xfrm>
        </p:spPr>
        <p:txBody>
          <a:bodyPr/>
          <a:lstStyle/>
          <a:p>
            <a:r>
              <a:rPr lang="en-US" dirty="0"/>
              <a:t>Bonus DP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A7EA-670C-6145-A8B4-D8B71D1E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051" y="1714847"/>
            <a:ext cx="4546600" cy="89919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JumpGame2</a:t>
            </a:r>
            <a:r>
              <a:rPr lang="en-US" sz="1600" dirty="0"/>
              <a:t> (return shortest number of moves)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7CAD9-47CB-2D45-A0BD-0EB9FACBC111}"/>
              </a:ext>
            </a:extLst>
          </p:cNvPr>
          <p:cNvSpPr txBox="1"/>
          <p:nvPr/>
        </p:nvSpPr>
        <p:spPr>
          <a:xfrm>
            <a:off x="6458261" y="2603279"/>
            <a:ext cx="4038600" cy="2398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Coin Change</a:t>
            </a:r>
          </a:p>
          <a:p>
            <a:r>
              <a:rPr lang="en-US" sz="1400" dirty="0"/>
              <a:t>Write a function to compute the fewest number of </a:t>
            </a:r>
          </a:p>
          <a:p>
            <a:r>
              <a:rPr lang="en-US" sz="1400" dirty="0"/>
              <a:t>coins that you need to make up that amount. </a:t>
            </a:r>
          </a:p>
          <a:p>
            <a:r>
              <a:rPr lang="en-US" sz="1400" dirty="0"/>
              <a:t>If that amount of money cannot be made up by any</a:t>
            </a:r>
            <a:br>
              <a:rPr lang="en-US" sz="1400" dirty="0"/>
            </a:br>
            <a:r>
              <a:rPr lang="en-US" sz="1400" dirty="0"/>
              <a:t>combination of the coins, return -1.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Input: coins = [1,2,5]    amount = 11</a:t>
            </a:r>
          </a:p>
          <a:p>
            <a:br>
              <a:rPr lang="en-US" sz="1400" dirty="0"/>
            </a:br>
            <a:r>
              <a:rPr lang="en-US" sz="1400" dirty="0"/>
              <a:t>Output: 3</a:t>
            </a:r>
            <a:br>
              <a:rPr lang="en-US" sz="1400" dirty="0"/>
            </a:br>
            <a:r>
              <a:rPr lang="en-US" sz="1400" dirty="0"/>
              <a:t>Explanation: 11 = 5 + 5 + 1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09D39AE9-F6C7-9846-ACCB-63E015E5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2" y="5073082"/>
            <a:ext cx="2662767" cy="962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CB857E-DA44-774B-BAE9-FDF4F9EE6320}"/>
              </a:ext>
            </a:extLst>
          </p:cNvPr>
          <p:cNvSpPr txBox="1"/>
          <p:nvPr/>
        </p:nvSpPr>
        <p:spPr>
          <a:xfrm>
            <a:off x="6458261" y="5428840"/>
            <a:ext cx="4663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More at </a:t>
            </a:r>
          </a:p>
          <a:p>
            <a:r>
              <a:rPr lang="en-US" dirty="0">
                <a:hlinkClick r:id="rId3"/>
              </a:rPr>
              <a:t>https://leetcode.com/tag/dynamic-programming/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F40FB-EF6F-C449-95E1-5A6686E65797}"/>
              </a:ext>
            </a:extLst>
          </p:cNvPr>
          <p:cNvSpPr txBox="1"/>
          <p:nvPr/>
        </p:nvSpPr>
        <p:spPr>
          <a:xfrm>
            <a:off x="1184293" y="3222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082A63DD-ED87-154C-B35B-BFD21141C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32" y="1817158"/>
            <a:ext cx="5273968" cy="26331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D61817-8B26-E648-94C6-0EB26F8E2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32" y="4799964"/>
            <a:ext cx="2662767" cy="279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030728-86B4-9D4E-AE9B-D24C7C4F4308}"/>
              </a:ext>
            </a:extLst>
          </p:cNvPr>
          <p:cNvSpPr txBox="1"/>
          <p:nvPr/>
        </p:nvSpPr>
        <p:spPr>
          <a:xfrm>
            <a:off x="822032" y="1447826"/>
            <a:ext cx="288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Cost Climbing Stairs</a:t>
            </a:r>
          </a:p>
        </p:txBody>
      </p:sp>
    </p:spTree>
    <p:extLst>
      <p:ext uri="{BB962C8B-B14F-4D97-AF65-F5344CB8AC3E}">
        <p14:creationId xmlns:p14="http://schemas.microsoft.com/office/powerpoint/2010/main" val="57710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E7198-70BD-4140-8650-3C3797CE4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19F72-286F-D14A-B702-740424384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8" y="4410635"/>
            <a:ext cx="6883791" cy="847164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Memorization</a:t>
            </a:r>
          </a:p>
        </p:txBody>
      </p:sp>
    </p:spTree>
    <p:extLst>
      <p:ext uri="{BB962C8B-B14F-4D97-AF65-F5344CB8AC3E}">
        <p14:creationId xmlns:p14="http://schemas.microsoft.com/office/powerpoint/2010/main" val="1935765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41BD8E5-EDBC-1646-A982-2DAC8791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5" y="1075266"/>
            <a:ext cx="4707467" cy="4707467"/>
          </a:xfrm>
          <a:prstGeom prst="rect">
            <a:avLst/>
          </a:prstGeom>
        </p:spPr>
      </p:pic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C71324F9-0293-604C-9B4B-4691AC7C7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124" y="1333499"/>
            <a:ext cx="5531586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81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B6D64-DB01-4945-A024-E1E7BE5C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7398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630F-F900-714D-A753-8290A472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089" y="-21045"/>
            <a:ext cx="10240903" cy="759830"/>
          </a:xfrm>
        </p:spPr>
        <p:txBody>
          <a:bodyPr/>
          <a:lstStyle/>
          <a:p>
            <a:r>
              <a:rPr lang="en-US" dirty="0"/>
              <a:t>Fibonacci Example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7EA4D71-D021-2B41-BAEC-B97ED73AF60B}"/>
              </a:ext>
            </a:extLst>
          </p:cNvPr>
          <p:cNvSpPr txBox="1"/>
          <p:nvPr/>
        </p:nvSpPr>
        <p:spPr>
          <a:xfrm>
            <a:off x="480037" y="748854"/>
            <a:ext cx="3352800" cy="186208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fib(n):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     </a:t>
            </a:r>
            <a: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# base case 1</a:t>
            </a:r>
            <a:b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    </a:t>
            </a:r>
            <a: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# base case 2</a:t>
            </a:r>
            <a:b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(fib(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dirty="0">
                <a:effectLst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B9C82D-1D77-9945-BD63-4FE365AAE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5065"/>
              </p:ext>
            </p:extLst>
          </p:nvPr>
        </p:nvGraphicFramePr>
        <p:xfrm>
          <a:off x="480037" y="2709642"/>
          <a:ext cx="3352800" cy="328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539794220"/>
                    </a:ext>
                  </a:extLst>
                </a:gridCol>
              </a:tblGrid>
              <a:tr h="5477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884659"/>
                  </a:ext>
                </a:extLst>
              </a:tr>
              <a:tr h="5477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204852"/>
                  </a:ext>
                </a:extLst>
              </a:tr>
              <a:tr h="5477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fib(1)?   fib(0)?  1  1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858659"/>
                  </a:ext>
                </a:extLst>
              </a:tr>
              <a:tr h="5477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fib(2)?   fib(1)?   fib(1)?   fib(0)?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966007"/>
                  </a:ext>
                </a:extLst>
              </a:tr>
              <a:tr h="5477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fib(3)?   fib(2)?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6325"/>
                  </a:ext>
                </a:extLst>
              </a:tr>
              <a:tr h="5477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fib(4)?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021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6AE289-D960-5147-AEE5-8003166A9A8E}"/>
              </a:ext>
            </a:extLst>
          </p:cNvPr>
          <p:cNvSpPr txBox="1"/>
          <p:nvPr/>
        </p:nvSpPr>
        <p:spPr>
          <a:xfrm>
            <a:off x="1764342" y="59961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B946F2-9A8C-AF48-B28D-B7C2B80FD16E}"/>
              </a:ext>
            </a:extLst>
          </p:cNvPr>
          <p:cNvSpPr/>
          <p:nvPr/>
        </p:nvSpPr>
        <p:spPr>
          <a:xfrm>
            <a:off x="8359165" y="1166070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30C17F-43CF-C745-8488-0F55F4EF5094}"/>
              </a:ext>
            </a:extLst>
          </p:cNvPr>
          <p:cNvSpPr/>
          <p:nvPr/>
        </p:nvSpPr>
        <p:spPr>
          <a:xfrm>
            <a:off x="6185715" y="2046289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51A51F-F3CE-C84F-8D3D-EEC75DEB03BF}"/>
              </a:ext>
            </a:extLst>
          </p:cNvPr>
          <p:cNvSpPr/>
          <p:nvPr/>
        </p:nvSpPr>
        <p:spPr>
          <a:xfrm>
            <a:off x="9923712" y="2046289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706C4C-DC47-6945-B95A-5438B919B7D3}"/>
              </a:ext>
            </a:extLst>
          </p:cNvPr>
          <p:cNvSpPr/>
          <p:nvPr/>
        </p:nvSpPr>
        <p:spPr>
          <a:xfrm>
            <a:off x="4604332" y="5030255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B44E77-A684-BB41-8B3F-CA1ABF6A8856}"/>
              </a:ext>
            </a:extLst>
          </p:cNvPr>
          <p:cNvSpPr/>
          <p:nvPr/>
        </p:nvSpPr>
        <p:spPr>
          <a:xfrm>
            <a:off x="9241407" y="3995257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BA3F8E-10CF-AA48-8F0A-FDC00B7B5205}"/>
              </a:ext>
            </a:extLst>
          </p:cNvPr>
          <p:cNvSpPr/>
          <p:nvPr/>
        </p:nvSpPr>
        <p:spPr>
          <a:xfrm>
            <a:off x="6224912" y="5030255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37D509-6345-0A40-A462-AA294207B9EF}"/>
              </a:ext>
            </a:extLst>
          </p:cNvPr>
          <p:cNvSpPr/>
          <p:nvPr/>
        </p:nvSpPr>
        <p:spPr>
          <a:xfrm>
            <a:off x="10978933" y="4007364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59CF1C-5E6D-5E4F-9A5A-FABE8A2E30A7}"/>
              </a:ext>
            </a:extLst>
          </p:cNvPr>
          <p:cNvSpPr/>
          <p:nvPr/>
        </p:nvSpPr>
        <p:spPr>
          <a:xfrm>
            <a:off x="5212329" y="309008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04CE39-FECA-DF4A-953A-47DAAA8C1256}"/>
              </a:ext>
            </a:extLst>
          </p:cNvPr>
          <p:cNvSpPr/>
          <p:nvPr/>
        </p:nvSpPr>
        <p:spPr>
          <a:xfrm>
            <a:off x="7408648" y="308337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32A1AA-7B4C-B64D-A660-8DC6F2DFF6FC}"/>
              </a:ext>
            </a:extLst>
          </p:cNvPr>
          <p:cNvSpPr/>
          <p:nvPr/>
        </p:nvSpPr>
        <p:spPr>
          <a:xfrm>
            <a:off x="9015604" y="309008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5CC324-393B-514F-8202-7B038B418EDE}"/>
              </a:ext>
            </a:extLst>
          </p:cNvPr>
          <p:cNvSpPr/>
          <p:nvPr/>
        </p:nvSpPr>
        <p:spPr>
          <a:xfrm>
            <a:off x="10753130" y="309008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38AD6F-B0E5-A647-9A73-1B88B534AC01}"/>
              </a:ext>
            </a:extLst>
          </p:cNvPr>
          <p:cNvSpPr/>
          <p:nvPr/>
        </p:nvSpPr>
        <p:spPr>
          <a:xfrm>
            <a:off x="4378529" y="4050699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656767-B0A8-3B41-9732-520A59AC5E25}"/>
              </a:ext>
            </a:extLst>
          </p:cNvPr>
          <p:cNvSpPr/>
          <p:nvPr/>
        </p:nvSpPr>
        <p:spPr>
          <a:xfrm>
            <a:off x="6002338" y="4050699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B9FCAE-1D12-4344-8801-061190B8390E}"/>
              </a:ext>
            </a:extLst>
          </p:cNvPr>
          <p:cNvSpPr/>
          <p:nvPr/>
        </p:nvSpPr>
        <p:spPr>
          <a:xfrm>
            <a:off x="7634451" y="4043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CE154B-9BE1-F441-9B16-99A71032D57A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7015134" y="1611808"/>
            <a:ext cx="1486542" cy="510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7A3C60-86D3-F94C-8D6B-BD5759CEC5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189778" y="1611808"/>
            <a:ext cx="876240" cy="510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A0D297-5170-2442-A073-206F420B074D}"/>
              </a:ext>
            </a:extLst>
          </p:cNvPr>
          <p:cNvCxnSpPr>
            <a:cxnSpLocks/>
            <a:stCxn id="16" idx="0"/>
            <a:endCxn id="8" idx="3"/>
          </p:cNvCxnSpPr>
          <p:nvPr/>
        </p:nvCxnSpPr>
        <p:spPr>
          <a:xfrm flipV="1">
            <a:off x="5698191" y="2492027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847CBE-CF71-074C-A1B9-EB3333BF793F}"/>
              </a:ext>
            </a:extLst>
          </p:cNvPr>
          <p:cNvCxnSpPr>
            <a:cxnSpLocks/>
            <a:stCxn id="17" idx="0"/>
            <a:endCxn id="8" idx="5"/>
          </p:cNvCxnSpPr>
          <p:nvPr/>
        </p:nvCxnSpPr>
        <p:spPr>
          <a:xfrm flipH="1" flipV="1">
            <a:off x="7015134" y="2492027"/>
            <a:ext cx="879376" cy="591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D6497-AB34-AB4D-99AE-C772D16C1A97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 flipH="1">
            <a:off x="9501466" y="2492027"/>
            <a:ext cx="564552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A0CE2E-C5A5-FA43-BFDF-2B2611FE4FB8}"/>
              </a:ext>
            </a:extLst>
          </p:cNvPr>
          <p:cNvCxnSpPr>
            <a:cxnSpLocks/>
            <a:stCxn id="21" idx="0"/>
            <a:endCxn id="9" idx="5"/>
          </p:cNvCxnSpPr>
          <p:nvPr/>
        </p:nvCxnSpPr>
        <p:spPr>
          <a:xfrm flipH="1" flipV="1">
            <a:off x="10753130" y="2492027"/>
            <a:ext cx="485862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38D401-1C4D-7345-B163-B5C9F8B5E932}"/>
              </a:ext>
            </a:extLst>
          </p:cNvPr>
          <p:cNvCxnSpPr>
            <a:cxnSpLocks/>
            <a:stCxn id="24" idx="0"/>
            <a:endCxn id="16" idx="3"/>
          </p:cNvCxnSpPr>
          <p:nvPr/>
        </p:nvCxnSpPr>
        <p:spPr>
          <a:xfrm flipV="1">
            <a:off x="4864391" y="3535825"/>
            <a:ext cx="490244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3778C3-E9FA-DB42-8E47-67CDACDED896}"/>
              </a:ext>
            </a:extLst>
          </p:cNvPr>
          <p:cNvCxnSpPr>
            <a:cxnSpLocks/>
            <a:stCxn id="25" idx="0"/>
            <a:endCxn id="16" idx="5"/>
          </p:cNvCxnSpPr>
          <p:nvPr/>
        </p:nvCxnSpPr>
        <p:spPr>
          <a:xfrm flipH="1" flipV="1">
            <a:off x="6041747" y="3535825"/>
            <a:ext cx="446453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5A965EE-DA00-6644-B27E-A2AF722AEAC2}"/>
              </a:ext>
            </a:extLst>
          </p:cNvPr>
          <p:cNvCxnSpPr>
            <a:cxnSpLocks/>
            <a:stCxn id="26" idx="0"/>
            <a:endCxn id="17" idx="4"/>
          </p:cNvCxnSpPr>
          <p:nvPr/>
        </p:nvCxnSpPr>
        <p:spPr>
          <a:xfrm flipV="1">
            <a:off x="7894510" y="3605591"/>
            <a:ext cx="0" cy="438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BFDE536-B7B3-1E4E-AEAE-224A908C0B72}"/>
              </a:ext>
            </a:extLst>
          </p:cNvPr>
          <p:cNvCxnSpPr>
            <a:cxnSpLocks/>
            <a:stCxn id="12" idx="0"/>
            <a:endCxn id="20" idx="4"/>
          </p:cNvCxnSpPr>
          <p:nvPr/>
        </p:nvCxnSpPr>
        <p:spPr>
          <a:xfrm flipV="1">
            <a:off x="9501466" y="3612301"/>
            <a:ext cx="0" cy="382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55EDBD7-EC73-EB4B-976F-C2055865C1E8}"/>
              </a:ext>
            </a:extLst>
          </p:cNvPr>
          <p:cNvCxnSpPr>
            <a:cxnSpLocks/>
            <a:stCxn id="21" idx="4"/>
            <a:endCxn id="15" idx="0"/>
          </p:cNvCxnSpPr>
          <p:nvPr/>
        </p:nvCxnSpPr>
        <p:spPr>
          <a:xfrm>
            <a:off x="11238992" y="3612301"/>
            <a:ext cx="0" cy="395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6AB67D-29E3-6149-B057-0F0E6F519D15}"/>
              </a:ext>
            </a:extLst>
          </p:cNvPr>
          <p:cNvCxnSpPr>
            <a:cxnSpLocks/>
            <a:stCxn id="13" idx="0"/>
            <a:endCxn id="25" idx="4"/>
          </p:cNvCxnSpPr>
          <p:nvPr/>
        </p:nvCxnSpPr>
        <p:spPr>
          <a:xfrm flipV="1">
            <a:off x="6484971" y="4572913"/>
            <a:ext cx="3229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2B5B4A-C987-5845-94F0-76F09F6925E5}"/>
              </a:ext>
            </a:extLst>
          </p:cNvPr>
          <p:cNvCxnSpPr>
            <a:cxnSpLocks/>
            <a:stCxn id="11" idx="0"/>
            <a:endCxn id="24" idx="4"/>
          </p:cNvCxnSpPr>
          <p:nvPr/>
        </p:nvCxnSpPr>
        <p:spPr>
          <a:xfrm flipV="1">
            <a:off x="4864391" y="4572913"/>
            <a:ext cx="0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9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BCCE3139-D549-B549-B5DF-E5C12A17FF1D}"/>
              </a:ext>
            </a:extLst>
          </p:cNvPr>
          <p:cNvSpPr txBox="1"/>
          <p:nvPr/>
        </p:nvSpPr>
        <p:spPr>
          <a:xfrm>
            <a:off x="131510" y="867161"/>
            <a:ext cx="2940311" cy="167844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fib(n):</a:t>
            </a:r>
            <a:b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05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     </a:t>
            </a:r>
            <a:r>
              <a:rPr lang="en-US" sz="105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# base case 1</a:t>
            </a:r>
            <a:br>
              <a:rPr lang="en-US" sz="105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05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05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br>
              <a:rPr lang="en-US" sz="105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elif 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05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05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05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    </a:t>
            </a:r>
            <a:r>
              <a:rPr lang="en-US" sz="105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# base case 2</a:t>
            </a:r>
            <a:br>
              <a:rPr lang="en-US" sz="105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05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fib(n-</a:t>
            </a:r>
            <a:r>
              <a:rPr lang="en-US" sz="105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fib(n-</a:t>
            </a:r>
            <a:r>
              <a:rPr lang="en-US" sz="105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(fib(</a:t>
            </a:r>
            <a:r>
              <a:rPr lang="en-US" sz="105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sz="1400" dirty="0">
                <a:effectLst/>
              </a:rPr>
              <a:t>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2D98F04-FC49-9B4B-B615-BC389117F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17961"/>
              </p:ext>
            </p:extLst>
          </p:nvPr>
        </p:nvGraphicFramePr>
        <p:xfrm>
          <a:off x="143156" y="2655818"/>
          <a:ext cx="2917642" cy="2998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7642">
                  <a:extLst>
                    <a:ext uri="{9D8B030D-6E8A-4147-A177-3AD203B41FA5}">
                      <a16:colId xmlns:a16="http://schemas.microsoft.com/office/drawing/2014/main" val="2539794220"/>
                    </a:ext>
                  </a:extLst>
                </a:gridCol>
              </a:tblGrid>
              <a:tr h="5322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884659"/>
                  </a:ext>
                </a:extLst>
              </a:tr>
              <a:tr h="49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204852"/>
                  </a:ext>
                </a:extLst>
              </a:tr>
              <a:tr h="4932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fib(1)?   fib(0)?  1  1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858659"/>
                  </a:ext>
                </a:extLst>
              </a:tr>
              <a:tr h="4932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fib(2)?   fib(1)?   fib(1)?   fib(0)?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966007"/>
                  </a:ext>
                </a:extLst>
              </a:tr>
              <a:tr h="4932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fib(3)?   fib(2)?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6325"/>
                  </a:ext>
                </a:extLst>
              </a:tr>
              <a:tr h="4932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fib(4)?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021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045EEC-9511-A041-B484-04CFD2CFC8CB}"/>
              </a:ext>
            </a:extLst>
          </p:cNvPr>
          <p:cNvSpPr txBox="1"/>
          <p:nvPr/>
        </p:nvSpPr>
        <p:spPr>
          <a:xfrm>
            <a:off x="1048396" y="5622858"/>
            <a:ext cx="7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D466D3-DA4E-6544-951D-0A3C3937F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7040"/>
              </p:ext>
            </p:extLst>
          </p:nvPr>
        </p:nvGraphicFramePr>
        <p:xfrm>
          <a:off x="9686680" y="221088"/>
          <a:ext cx="1506626" cy="555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626">
                  <a:extLst>
                    <a:ext uri="{9D8B030D-6E8A-4147-A177-3AD203B41FA5}">
                      <a16:colId xmlns:a16="http://schemas.microsoft.com/office/drawing/2014/main" val="969174713"/>
                    </a:ext>
                  </a:extLst>
                </a:gridCol>
              </a:tblGrid>
              <a:tr h="694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7510"/>
                  </a:ext>
                </a:extLst>
              </a:tr>
              <a:tr h="694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311931"/>
                  </a:ext>
                </a:extLst>
              </a:tr>
              <a:tr h="694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523457"/>
                  </a:ext>
                </a:extLst>
              </a:tr>
              <a:tr h="694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416939"/>
                  </a:ext>
                </a:extLst>
              </a:tr>
              <a:tr h="694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05355"/>
                  </a:ext>
                </a:extLst>
              </a:tr>
              <a:tr h="694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760"/>
                  </a:ext>
                </a:extLst>
              </a:tr>
              <a:tr h="694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996391"/>
                  </a:ext>
                </a:extLst>
              </a:tr>
              <a:tr h="694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496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A73D92-8B2D-9742-A4A9-32360E521F3B}"/>
              </a:ext>
            </a:extLst>
          </p:cNvPr>
          <p:cNvSpPr txBox="1"/>
          <p:nvPr/>
        </p:nvSpPr>
        <p:spPr>
          <a:xfrm>
            <a:off x="10032855" y="5212050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fib(4)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44536-169F-204F-B646-71C42C3C2249}"/>
              </a:ext>
            </a:extLst>
          </p:cNvPr>
          <p:cNvSpPr txBox="1"/>
          <p:nvPr/>
        </p:nvSpPr>
        <p:spPr>
          <a:xfrm>
            <a:off x="10039562" y="4542328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A879D-732C-A440-AD41-27F14DC70BD6}"/>
              </a:ext>
            </a:extLst>
          </p:cNvPr>
          <p:cNvSpPr txBox="1"/>
          <p:nvPr/>
        </p:nvSpPr>
        <p:spPr>
          <a:xfrm>
            <a:off x="10032854" y="3838135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49A59-6C26-1E49-9332-96DBE15BDD3E}"/>
              </a:ext>
            </a:extLst>
          </p:cNvPr>
          <p:cNvSpPr txBox="1"/>
          <p:nvPr/>
        </p:nvSpPr>
        <p:spPr>
          <a:xfrm>
            <a:off x="10039562" y="3168413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CFB271-99EB-C749-B090-8CE617B7A3B7}"/>
              </a:ext>
            </a:extLst>
          </p:cNvPr>
          <p:cNvSpPr txBox="1"/>
          <p:nvPr/>
        </p:nvSpPr>
        <p:spPr>
          <a:xfrm>
            <a:off x="10227594" y="2464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BE21AD-1326-DD4E-988E-9556A7D0C268}"/>
              </a:ext>
            </a:extLst>
          </p:cNvPr>
          <p:cNvSpPr txBox="1"/>
          <p:nvPr/>
        </p:nvSpPr>
        <p:spPr>
          <a:xfrm>
            <a:off x="11393043" y="2464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E61972-1C27-4B4E-9249-42DB63370562}"/>
              </a:ext>
            </a:extLst>
          </p:cNvPr>
          <p:cNvSpPr txBox="1"/>
          <p:nvPr/>
        </p:nvSpPr>
        <p:spPr>
          <a:xfrm>
            <a:off x="11393043" y="31684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3907C-E33C-A046-8683-6B43A7C1942C}"/>
              </a:ext>
            </a:extLst>
          </p:cNvPr>
          <p:cNvSpPr txBox="1"/>
          <p:nvPr/>
        </p:nvSpPr>
        <p:spPr>
          <a:xfrm>
            <a:off x="11393043" y="38381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B91136-6815-5F49-98AE-0038368DB456}"/>
              </a:ext>
            </a:extLst>
          </p:cNvPr>
          <p:cNvSpPr txBox="1"/>
          <p:nvPr/>
        </p:nvSpPr>
        <p:spPr>
          <a:xfrm>
            <a:off x="10039562" y="3168413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fib(0)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0FD5D4-43B5-FA4C-9F3E-ECAA3A5003DA}"/>
              </a:ext>
            </a:extLst>
          </p:cNvPr>
          <p:cNvSpPr txBox="1"/>
          <p:nvPr/>
        </p:nvSpPr>
        <p:spPr>
          <a:xfrm>
            <a:off x="10235834" y="2464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60808D-1BB2-864D-9B26-C086740E09B1}"/>
              </a:ext>
            </a:extLst>
          </p:cNvPr>
          <p:cNvSpPr txBox="1"/>
          <p:nvPr/>
        </p:nvSpPr>
        <p:spPr>
          <a:xfrm>
            <a:off x="11406464" y="2464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7F696-955A-F048-9BB9-415021F40589}"/>
              </a:ext>
            </a:extLst>
          </p:cNvPr>
          <p:cNvSpPr txBox="1"/>
          <p:nvPr/>
        </p:nvSpPr>
        <p:spPr>
          <a:xfrm>
            <a:off x="11406464" y="31684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07B3D2-C561-5649-A03A-F72F6582F75A}"/>
              </a:ext>
            </a:extLst>
          </p:cNvPr>
          <p:cNvSpPr txBox="1"/>
          <p:nvPr/>
        </p:nvSpPr>
        <p:spPr>
          <a:xfrm>
            <a:off x="11556505" y="383813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8096AF-4038-6E48-8D73-BE47098DC3BC}"/>
              </a:ext>
            </a:extLst>
          </p:cNvPr>
          <p:cNvSpPr txBox="1"/>
          <p:nvPr/>
        </p:nvSpPr>
        <p:spPr>
          <a:xfrm>
            <a:off x="11393043" y="45423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D8A987-A206-2C42-B6C1-91ADA6D91F34}"/>
              </a:ext>
            </a:extLst>
          </p:cNvPr>
          <p:cNvSpPr txBox="1"/>
          <p:nvPr/>
        </p:nvSpPr>
        <p:spPr>
          <a:xfrm>
            <a:off x="10032854" y="3816762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281151-EEC0-BA42-B7B5-A998E68B51F2}"/>
              </a:ext>
            </a:extLst>
          </p:cNvPr>
          <p:cNvSpPr txBox="1"/>
          <p:nvPr/>
        </p:nvSpPr>
        <p:spPr>
          <a:xfrm>
            <a:off x="10220885" y="31781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CD063D-A19B-7B40-8B2A-FD3DD0E2E76A}"/>
              </a:ext>
            </a:extLst>
          </p:cNvPr>
          <p:cNvSpPr txBox="1"/>
          <p:nvPr/>
        </p:nvSpPr>
        <p:spPr>
          <a:xfrm>
            <a:off x="11393043" y="31810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FFF5E-C2D5-F141-8A44-8F2F9039563D}"/>
              </a:ext>
            </a:extLst>
          </p:cNvPr>
          <p:cNvSpPr txBox="1"/>
          <p:nvPr/>
        </p:nvSpPr>
        <p:spPr>
          <a:xfrm>
            <a:off x="11393043" y="38259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3C7A26-AA52-5741-84F3-11BD7052FAF4}"/>
              </a:ext>
            </a:extLst>
          </p:cNvPr>
          <p:cNvSpPr txBox="1"/>
          <p:nvPr/>
        </p:nvSpPr>
        <p:spPr>
          <a:xfrm>
            <a:off x="11556505" y="454232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D242F4-1DE2-AA49-9A0F-8C20B85B0E30}"/>
              </a:ext>
            </a:extLst>
          </p:cNvPr>
          <p:cNvSpPr txBox="1"/>
          <p:nvPr/>
        </p:nvSpPr>
        <p:spPr>
          <a:xfrm>
            <a:off x="11393043" y="45423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4216C2-5993-BE4F-9DA9-FF08A3D385A1}"/>
              </a:ext>
            </a:extLst>
          </p:cNvPr>
          <p:cNvSpPr txBox="1"/>
          <p:nvPr/>
        </p:nvSpPr>
        <p:spPr>
          <a:xfrm>
            <a:off x="11393043" y="52465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58A2B4-2250-714D-A568-AE1F1B982C49}"/>
              </a:ext>
            </a:extLst>
          </p:cNvPr>
          <p:cNvSpPr txBox="1"/>
          <p:nvPr/>
        </p:nvSpPr>
        <p:spPr>
          <a:xfrm>
            <a:off x="10046273" y="4542328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fib(2)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9BB1AD-DC2E-1845-834B-42B0B5B629CE}"/>
              </a:ext>
            </a:extLst>
          </p:cNvPr>
          <p:cNvSpPr txBox="1"/>
          <p:nvPr/>
        </p:nvSpPr>
        <p:spPr>
          <a:xfrm>
            <a:off x="10039561" y="3820398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42D7BD-697A-3A4A-877B-3AB88FD36EAF}"/>
              </a:ext>
            </a:extLst>
          </p:cNvPr>
          <p:cNvSpPr txBox="1"/>
          <p:nvPr/>
        </p:nvSpPr>
        <p:spPr>
          <a:xfrm>
            <a:off x="10215028" y="31772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BE9B2C-E697-EE40-82A8-65F9E2F70A1A}"/>
              </a:ext>
            </a:extLst>
          </p:cNvPr>
          <p:cNvSpPr txBox="1"/>
          <p:nvPr/>
        </p:nvSpPr>
        <p:spPr>
          <a:xfrm>
            <a:off x="11399754" y="31772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F3B1A6-3C56-F14E-BBE5-224EACEE3C91}"/>
              </a:ext>
            </a:extLst>
          </p:cNvPr>
          <p:cNvSpPr txBox="1"/>
          <p:nvPr/>
        </p:nvSpPr>
        <p:spPr>
          <a:xfrm>
            <a:off x="11388052" y="38203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2D1D34-73EE-3047-B343-8D06EAE72217}"/>
              </a:ext>
            </a:extLst>
          </p:cNvPr>
          <p:cNvSpPr txBox="1"/>
          <p:nvPr/>
        </p:nvSpPr>
        <p:spPr>
          <a:xfrm>
            <a:off x="11399754" y="45537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C00BB9-85E5-9446-984C-A6699EDDBFBB}"/>
              </a:ext>
            </a:extLst>
          </p:cNvPr>
          <p:cNvSpPr txBox="1"/>
          <p:nvPr/>
        </p:nvSpPr>
        <p:spPr>
          <a:xfrm>
            <a:off x="10032854" y="3831821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fib(0)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86C844-1DD2-E545-AAC5-92DE50C3E024}"/>
              </a:ext>
            </a:extLst>
          </p:cNvPr>
          <p:cNvSpPr txBox="1"/>
          <p:nvPr/>
        </p:nvSpPr>
        <p:spPr>
          <a:xfrm>
            <a:off x="10240477" y="31735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2E67AE-255D-6D46-A42D-55938BD6531B}"/>
              </a:ext>
            </a:extLst>
          </p:cNvPr>
          <p:cNvSpPr txBox="1"/>
          <p:nvPr/>
        </p:nvSpPr>
        <p:spPr>
          <a:xfrm>
            <a:off x="11401725" y="31838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882B96-5FDF-1940-B5CE-363F48C215B3}"/>
              </a:ext>
            </a:extLst>
          </p:cNvPr>
          <p:cNvSpPr txBox="1"/>
          <p:nvPr/>
        </p:nvSpPr>
        <p:spPr>
          <a:xfrm>
            <a:off x="11399754" y="38359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A8C175-4F9F-E944-90C0-B49E321FF0AA}"/>
              </a:ext>
            </a:extLst>
          </p:cNvPr>
          <p:cNvSpPr txBox="1"/>
          <p:nvPr/>
        </p:nvSpPr>
        <p:spPr>
          <a:xfrm>
            <a:off x="11556505" y="455112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66FCF8-B8F3-EB46-95AD-EF303C96A4C2}"/>
              </a:ext>
            </a:extLst>
          </p:cNvPr>
          <p:cNvSpPr txBox="1"/>
          <p:nvPr/>
        </p:nvSpPr>
        <p:spPr>
          <a:xfrm>
            <a:off x="11401725" y="45337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D827B0-3BDD-3F4B-93CA-E6F5B9F0ECD2}"/>
              </a:ext>
            </a:extLst>
          </p:cNvPr>
          <p:cNvSpPr txBox="1"/>
          <p:nvPr/>
        </p:nvSpPr>
        <p:spPr>
          <a:xfrm>
            <a:off x="11575144" y="524370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2348B1-3149-EE41-83E1-BFB2A6078E9C}"/>
              </a:ext>
            </a:extLst>
          </p:cNvPr>
          <p:cNvSpPr txBox="1"/>
          <p:nvPr/>
        </p:nvSpPr>
        <p:spPr>
          <a:xfrm>
            <a:off x="11388052" y="52437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037B74-4A7B-CC49-B460-420C8EE5F8F0}"/>
              </a:ext>
            </a:extLst>
          </p:cNvPr>
          <p:cNvSpPr txBox="1"/>
          <p:nvPr/>
        </p:nvSpPr>
        <p:spPr>
          <a:xfrm>
            <a:off x="9624321" y="5789544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Answer: 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C75CB3F-9FF3-A64E-B997-6D00F1939B46}"/>
              </a:ext>
            </a:extLst>
          </p:cNvPr>
          <p:cNvSpPr/>
          <p:nvPr/>
        </p:nvSpPr>
        <p:spPr>
          <a:xfrm>
            <a:off x="6428407" y="493518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BB2EFE-70F1-9248-9F08-D16CE1727CAD}"/>
              </a:ext>
            </a:extLst>
          </p:cNvPr>
          <p:cNvSpPr/>
          <p:nvPr/>
        </p:nvSpPr>
        <p:spPr>
          <a:xfrm>
            <a:off x="4884041" y="1272108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75A061-4B32-654C-9E6F-B8E5E31EAA2F}"/>
              </a:ext>
            </a:extLst>
          </p:cNvPr>
          <p:cNvSpPr/>
          <p:nvPr/>
        </p:nvSpPr>
        <p:spPr>
          <a:xfrm>
            <a:off x="7831214" y="119563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32B09EF-EB06-B043-BFD4-36C3C8B7C003}"/>
              </a:ext>
            </a:extLst>
          </p:cNvPr>
          <p:cNvSpPr/>
          <p:nvPr/>
        </p:nvSpPr>
        <p:spPr>
          <a:xfrm>
            <a:off x="3481347" y="4247833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2C16347-6ADF-ED4C-8854-99FC09B2770E}"/>
              </a:ext>
            </a:extLst>
          </p:cNvPr>
          <p:cNvSpPr/>
          <p:nvPr/>
        </p:nvSpPr>
        <p:spPr>
          <a:xfrm>
            <a:off x="7338646" y="3188651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8D03A3F-5E99-A645-9C69-761AE667FD28}"/>
              </a:ext>
            </a:extLst>
          </p:cNvPr>
          <p:cNvSpPr/>
          <p:nvPr/>
        </p:nvSpPr>
        <p:spPr>
          <a:xfrm>
            <a:off x="4795170" y="4256074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C8EB35-80C2-1542-9A6B-0A7CE7077936}"/>
              </a:ext>
            </a:extLst>
          </p:cNvPr>
          <p:cNvSpPr/>
          <p:nvPr/>
        </p:nvSpPr>
        <p:spPr>
          <a:xfrm>
            <a:off x="8721609" y="318681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63A75DF-C7C7-3345-A545-963EBBAFF276}"/>
              </a:ext>
            </a:extLst>
          </p:cNvPr>
          <p:cNvSpPr/>
          <p:nvPr/>
        </p:nvSpPr>
        <p:spPr>
          <a:xfrm>
            <a:off x="3910655" y="231590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448219-80A3-804F-A9D3-68FB356C5B89}"/>
              </a:ext>
            </a:extLst>
          </p:cNvPr>
          <p:cNvSpPr/>
          <p:nvPr/>
        </p:nvSpPr>
        <p:spPr>
          <a:xfrm>
            <a:off x="5655391" y="2285633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767076E-7120-8043-BD58-C6683FED0A03}"/>
              </a:ext>
            </a:extLst>
          </p:cNvPr>
          <p:cNvSpPr/>
          <p:nvPr/>
        </p:nvSpPr>
        <p:spPr>
          <a:xfrm>
            <a:off x="7112843" y="228348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357DCBC-5793-0441-97EE-16F20245D8E0}"/>
              </a:ext>
            </a:extLst>
          </p:cNvPr>
          <p:cNvSpPr/>
          <p:nvPr/>
        </p:nvSpPr>
        <p:spPr>
          <a:xfrm>
            <a:off x="8495806" y="22695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7CCFE62-DFBD-6B47-8799-9D8B7BE74D5A}"/>
              </a:ext>
            </a:extLst>
          </p:cNvPr>
          <p:cNvSpPr/>
          <p:nvPr/>
        </p:nvSpPr>
        <p:spPr>
          <a:xfrm>
            <a:off x="3255544" y="326827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ABC9193-FDE4-A748-AB67-76CE35F770FF}"/>
              </a:ext>
            </a:extLst>
          </p:cNvPr>
          <p:cNvSpPr/>
          <p:nvPr/>
        </p:nvSpPr>
        <p:spPr>
          <a:xfrm>
            <a:off x="4572596" y="3276518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7A8E0BE-28E7-174E-8574-FDA7708CB8EC}"/>
              </a:ext>
            </a:extLst>
          </p:cNvPr>
          <p:cNvSpPr/>
          <p:nvPr/>
        </p:nvSpPr>
        <p:spPr>
          <a:xfrm>
            <a:off x="5881194" y="3246245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6682FF9-8ED3-5F40-A245-3A9112D612F9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5713460" y="939256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10E0A84-23E5-AB47-ABDE-44CF274B2FF7}"/>
              </a:ext>
            </a:extLst>
          </p:cNvPr>
          <p:cNvCxnSpPr>
            <a:cxnSpLocks/>
            <a:stCxn id="42" idx="5"/>
            <a:endCxn id="44" idx="1"/>
          </p:cNvCxnSpPr>
          <p:nvPr/>
        </p:nvCxnSpPr>
        <p:spPr>
          <a:xfrm>
            <a:off x="7259020" y="939256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FF9AB38-C9A4-A74D-83FE-44FE014AE2BB}"/>
              </a:ext>
            </a:extLst>
          </p:cNvPr>
          <p:cNvCxnSpPr>
            <a:cxnSpLocks/>
            <a:stCxn id="58" idx="0"/>
            <a:endCxn id="43" idx="3"/>
          </p:cNvCxnSpPr>
          <p:nvPr/>
        </p:nvCxnSpPr>
        <p:spPr>
          <a:xfrm flipV="1">
            <a:off x="4396517" y="1717846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66DA6C-472B-8A4F-B99B-9FF8561DA676}"/>
              </a:ext>
            </a:extLst>
          </p:cNvPr>
          <p:cNvCxnSpPr>
            <a:cxnSpLocks/>
            <a:stCxn id="59" idx="0"/>
            <a:endCxn id="43" idx="5"/>
          </p:cNvCxnSpPr>
          <p:nvPr/>
        </p:nvCxnSpPr>
        <p:spPr>
          <a:xfrm flipH="1" flipV="1">
            <a:off x="5713460" y="1717846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82DEDC-1D14-0442-A35E-950D6E6A83E5}"/>
              </a:ext>
            </a:extLst>
          </p:cNvPr>
          <p:cNvCxnSpPr>
            <a:cxnSpLocks/>
            <a:stCxn id="44" idx="3"/>
            <a:endCxn id="60" idx="0"/>
          </p:cNvCxnSpPr>
          <p:nvPr/>
        </p:nvCxnSpPr>
        <p:spPr>
          <a:xfrm flipH="1">
            <a:off x="7598705" y="1641370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3988AA6-161F-D948-A41B-1197F9B0A694}"/>
              </a:ext>
            </a:extLst>
          </p:cNvPr>
          <p:cNvCxnSpPr>
            <a:cxnSpLocks/>
            <a:stCxn id="61" idx="0"/>
            <a:endCxn id="44" idx="5"/>
          </p:cNvCxnSpPr>
          <p:nvPr/>
        </p:nvCxnSpPr>
        <p:spPr>
          <a:xfrm flipH="1" flipV="1">
            <a:off x="8660632" y="1641370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3806C5-ABFF-9344-8CCA-7EE9C4024F1A}"/>
              </a:ext>
            </a:extLst>
          </p:cNvPr>
          <p:cNvCxnSpPr>
            <a:cxnSpLocks/>
            <a:stCxn id="62" idx="0"/>
            <a:endCxn id="58" idx="3"/>
          </p:cNvCxnSpPr>
          <p:nvPr/>
        </p:nvCxnSpPr>
        <p:spPr>
          <a:xfrm flipV="1">
            <a:off x="3741406" y="2761644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79F65E-DDC2-544D-8691-43F9B68A0EC5}"/>
              </a:ext>
            </a:extLst>
          </p:cNvPr>
          <p:cNvCxnSpPr>
            <a:cxnSpLocks/>
            <a:stCxn id="63" idx="0"/>
            <a:endCxn id="58" idx="5"/>
          </p:cNvCxnSpPr>
          <p:nvPr/>
        </p:nvCxnSpPr>
        <p:spPr>
          <a:xfrm flipH="1" flipV="1">
            <a:off x="4740073" y="2761644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35FB0B-33E0-854C-B906-5003021CFDD2}"/>
              </a:ext>
            </a:extLst>
          </p:cNvPr>
          <p:cNvCxnSpPr>
            <a:cxnSpLocks/>
            <a:stCxn id="64" idx="0"/>
            <a:endCxn id="59" idx="4"/>
          </p:cNvCxnSpPr>
          <p:nvPr/>
        </p:nvCxnSpPr>
        <p:spPr>
          <a:xfrm flipV="1">
            <a:off x="6141253" y="2807847"/>
            <a:ext cx="0" cy="438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7CB7955-25CD-F34F-9A4A-4E902DB372DB}"/>
              </a:ext>
            </a:extLst>
          </p:cNvPr>
          <p:cNvCxnSpPr>
            <a:cxnSpLocks/>
            <a:stCxn id="53" idx="0"/>
            <a:endCxn id="60" idx="4"/>
          </p:cNvCxnSpPr>
          <p:nvPr/>
        </p:nvCxnSpPr>
        <p:spPr>
          <a:xfrm flipV="1">
            <a:off x="7598705" y="2805695"/>
            <a:ext cx="0" cy="382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A8CF59D-77C5-4241-A975-5ADB89A5F397}"/>
              </a:ext>
            </a:extLst>
          </p:cNvPr>
          <p:cNvCxnSpPr>
            <a:cxnSpLocks/>
            <a:stCxn id="61" idx="4"/>
            <a:endCxn id="57" idx="0"/>
          </p:cNvCxnSpPr>
          <p:nvPr/>
        </p:nvCxnSpPr>
        <p:spPr>
          <a:xfrm>
            <a:off x="8981668" y="2791756"/>
            <a:ext cx="0" cy="395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34B128C-E7B3-9840-B55B-90F01AF1C2D1}"/>
              </a:ext>
            </a:extLst>
          </p:cNvPr>
          <p:cNvCxnSpPr>
            <a:cxnSpLocks/>
            <a:stCxn id="56" idx="0"/>
            <a:endCxn id="63" idx="4"/>
          </p:cNvCxnSpPr>
          <p:nvPr/>
        </p:nvCxnSpPr>
        <p:spPr>
          <a:xfrm flipV="1">
            <a:off x="5055229" y="3798732"/>
            <a:ext cx="3229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7E88E8-4F81-BA42-9AC1-55679776DBD1}"/>
              </a:ext>
            </a:extLst>
          </p:cNvPr>
          <p:cNvCxnSpPr>
            <a:cxnSpLocks/>
            <a:stCxn id="50" idx="0"/>
            <a:endCxn id="62" idx="4"/>
          </p:cNvCxnSpPr>
          <p:nvPr/>
        </p:nvCxnSpPr>
        <p:spPr>
          <a:xfrm flipV="1">
            <a:off x="3741406" y="3790491"/>
            <a:ext cx="0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5" name="Graphic 84" descr="Close">
            <a:extLst>
              <a:ext uri="{FF2B5EF4-FFF2-40B4-BE49-F238E27FC236}">
                <a16:creationId xmlns:a16="http://schemas.microsoft.com/office/drawing/2014/main" id="{4376A26C-C0FC-2A45-BF8D-55FFA877F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42" y="2593565"/>
            <a:ext cx="1060203" cy="1060203"/>
          </a:xfrm>
          <a:prstGeom prst="rect">
            <a:avLst/>
          </a:prstGeom>
        </p:spPr>
      </p:pic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0325F83F-A125-7E4D-9E36-5CFDD5658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3972" y="104170"/>
            <a:ext cx="85204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2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9" grpId="0"/>
      <p:bldP spid="39" grpId="1"/>
      <p:bldP spid="41" grpId="1"/>
      <p:bldP spid="41" grpId="2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1" grpId="0"/>
      <p:bldP spid="51" grpId="1"/>
      <p:bldP spid="52" grpId="0"/>
      <p:bldP spid="52" grpId="1"/>
      <p:bldP spid="54" grpId="0"/>
      <p:bldP spid="54" grpId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FB946F2-9A8C-AF48-B28D-B7C2B80FD16E}"/>
              </a:ext>
            </a:extLst>
          </p:cNvPr>
          <p:cNvSpPr/>
          <p:nvPr/>
        </p:nvSpPr>
        <p:spPr>
          <a:xfrm>
            <a:off x="7964964" y="1414109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30C17F-43CF-C745-8488-0F55F4EF5094}"/>
              </a:ext>
            </a:extLst>
          </p:cNvPr>
          <p:cNvSpPr/>
          <p:nvPr/>
        </p:nvSpPr>
        <p:spPr>
          <a:xfrm>
            <a:off x="5791514" y="2294328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51A51F-F3CE-C84F-8D3D-EEC75DEB03BF}"/>
              </a:ext>
            </a:extLst>
          </p:cNvPr>
          <p:cNvSpPr/>
          <p:nvPr/>
        </p:nvSpPr>
        <p:spPr>
          <a:xfrm>
            <a:off x="9529511" y="2294328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706C4C-DC47-6945-B95A-5438B919B7D3}"/>
              </a:ext>
            </a:extLst>
          </p:cNvPr>
          <p:cNvSpPr/>
          <p:nvPr/>
        </p:nvSpPr>
        <p:spPr>
          <a:xfrm>
            <a:off x="4210131" y="5278294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B44E77-A684-BB41-8B3F-CA1ABF6A8856}"/>
              </a:ext>
            </a:extLst>
          </p:cNvPr>
          <p:cNvSpPr/>
          <p:nvPr/>
        </p:nvSpPr>
        <p:spPr>
          <a:xfrm>
            <a:off x="8847206" y="4243296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BA3F8E-10CF-AA48-8F0A-FDC00B7B5205}"/>
              </a:ext>
            </a:extLst>
          </p:cNvPr>
          <p:cNvSpPr/>
          <p:nvPr/>
        </p:nvSpPr>
        <p:spPr>
          <a:xfrm>
            <a:off x="5830711" y="5278294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37D509-6345-0A40-A462-AA294207B9EF}"/>
              </a:ext>
            </a:extLst>
          </p:cNvPr>
          <p:cNvSpPr/>
          <p:nvPr/>
        </p:nvSpPr>
        <p:spPr>
          <a:xfrm>
            <a:off x="10584732" y="4255403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59CF1C-5E6D-5E4F-9A5A-FABE8A2E30A7}"/>
              </a:ext>
            </a:extLst>
          </p:cNvPr>
          <p:cNvSpPr/>
          <p:nvPr/>
        </p:nvSpPr>
        <p:spPr>
          <a:xfrm>
            <a:off x="4818128" y="333812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04CE39-FECA-DF4A-953A-47DAAA8C1256}"/>
              </a:ext>
            </a:extLst>
          </p:cNvPr>
          <p:cNvSpPr/>
          <p:nvPr/>
        </p:nvSpPr>
        <p:spPr>
          <a:xfrm>
            <a:off x="7014447" y="333141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32A1AA-7B4C-B64D-A660-8DC6F2DFF6FC}"/>
              </a:ext>
            </a:extLst>
          </p:cNvPr>
          <p:cNvSpPr/>
          <p:nvPr/>
        </p:nvSpPr>
        <p:spPr>
          <a:xfrm>
            <a:off x="8621403" y="333812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5CC324-393B-514F-8202-7B038B418EDE}"/>
              </a:ext>
            </a:extLst>
          </p:cNvPr>
          <p:cNvSpPr/>
          <p:nvPr/>
        </p:nvSpPr>
        <p:spPr>
          <a:xfrm>
            <a:off x="10358929" y="333812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38AD6F-B0E5-A647-9A73-1B88B534AC01}"/>
              </a:ext>
            </a:extLst>
          </p:cNvPr>
          <p:cNvSpPr/>
          <p:nvPr/>
        </p:nvSpPr>
        <p:spPr>
          <a:xfrm>
            <a:off x="3984328" y="4298738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656767-B0A8-3B41-9732-520A59AC5E25}"/>
              </a:ext>
            </a:extLst>
          </p:cNvPr>
          <p:cNvSpPr/>
          <p:nvPr/>
        </p:nvSpPr>
        <p:spPr>
          <a:xfrm>
            <a:off x="5608137" y="4298738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B9FCAE-1D12-4344-8801-061190B8390E}"/>
              </a:ext>
            </a:extLst>
          </p:cNvPr>
          <p:cNvSpPr/>
          <p:nvPr/>
        </p:nvSpPr>
        <p:spPr>
          <a:xfrm>
            <a:off x="7240250" y="4292028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CE154B-9BE1-F441-9B16-99A71032D57A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620933" y="1859847"/>
            <a:ext cx="1486542" cy="510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7A3C60-86D3-F94C-8D6B-BD5759CEC5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795577" y="1859847"/>
            <a:ext cx="876240" cy="510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A0D297-5170-2442-A073-206F420B074D}"/>
              </a:ext>
            </a:extLst>
          </p:cNvPr>
          <p:cNvCxnSpPr>
            <a:cxnSpLocks/>
            <a:stCxn id="16" idx="0"/>
            <a:endCxn id="8" idx="3"/>
          </p:cNvCxnSpPr>
          <p:nvPr/>
        </p:nvCxnSpPr>
        <p:spPr>
          <a:xfrm flipV="1">
            <a:off x="5303990" y="2740066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847CBE-CF71-074C-A1B9-EB3333BF793F}"/>
              </a:ext>
            </a:extLst>
          </p:cNvPr>
          <p:cNvCxnSpPr>
            <a:cxnSpLocks/>
            <a:stCxn id="17" idx="0"/>
            <a:endCxn id="8" idx="5"/>
          </p:cNvCxnSpPr>
          <p:nvPr/>
        </p:nvCxnSpPr>
        <p:spPr>
          <a:xfrm flipH="1" flipV="1">
            <a:off x="6620933" y="2740066"/>
            <a:ext cx="879376" cy="591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D6497-AB34-AB4D-99AE-C772D16C1A97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 flipH="1">
            <a:off x="9107265" y="2740066"/>
            <a:ext cx="564552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A0CE2E-C5A5-FA43-BFDF-2B2611FE4FB8}"/>
              </a:ext>
            </a:extLst>
          </p:cNvPr>
          <p:cNvCxnSpPr>
            <a:cxnSpLocks/>
            <a:stCxn id="21" idx="0"/>
            <a:endCxn id="9" idx="5"/>
          </p:cNvCxnSpPr>
          <p:nvPr/>
        </p:nvCxnSpPr>
        <p:spPr>
          <a:xfrm flipH="1" flipV="1">
            <a:off x="10358929" y="2740066"/>
            <a:ext cx="485862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38D401-1C4D-7345-B163-B5C9F8B5E932}"/>
              </a:ext>
            </a:extLst>
          </p:cNvPr>
          <p:cNvCxnSpPr>
            <a:cxnSpLocks/>
            <a:stCxn id="24" idx="0"/>
            <a:endCxn id="16" idx="3"/>
          </p:cNvCxnSpPr>
          <p:nvPr/>
        </p:nvCxnSpPr>
        <p:spPr>
          <a:xfrm flipV="1">
            <a:off x="4470190" y="3783864"/>
            <a:ext cx="490244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3778C3-E9FA-DB42-8E47-67CDACDED896}"/>
              </a:ext>
            </a:extLst>
          </p:cNvPr>
          <p:cNvCxnSpPr>
            <a:cxnSpLocks/>
            <a:stCxn id="25" idx="0"/>
            <a:endCxn id="16" idx="5"/>
          </p:cNvCxnSpPr>
          <p:nvPr/>
        </p:nvCxnSpPr>
        <p:spPr>
          <a:xfrm flipH="1" flipV="1">
            <a:off x="5647546" y="3783864"/>
            <a:ext cx="446453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5A965EE-DA00-6644-B27E-A2AF722AEAC2}"/>
              </a:ext>
            </a:extLst>
          </p:cNvPr>
          <p:cNvCxnSpPr>
            <a:cxnSpLocks/>
            <a:stCxn id="26" idx="0"/>
            <a:endCxn id="17" idx="4"/>
          </p:cNvCxnSpPr>
          <p:nvPr/>
        </p:nvCxnSpPr>
        <p:spPr>
          <a:xfrm flipV="1">
            <a:off x="7500309" y="3853630"/>
            <a:ext cx="0" cy="438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BFDE536-B7B3-1E4E-AEAE-224A908C0B72}"/>
              </a:ext>
            </a:extLst>
          </p:cNvPr>
          <p:cNvCxnSpPr>
            <a:cxnSpLocks/>
            <a:stCxn id="12" idx="0"/>
            <a:endCxn id="20" idx="4"/>
          </p:cNvCxnSpPr>
          <p:nvPr/>
        </p:nvCxnSpPr>
        <p:spPr>
          <a:xfrm flipV="1">
            <a:off x="9107265" y="3860340"/>
            <a:ext cx="0" cy="382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55EDBD7-EC73-EB4B-976F-C2055865C1E8}"/>
              </a:ext>
            </a:extLst>
          </p:cNvPr>
          <p:cNvCxnSpPr>
            <a:cxnSpLocks/>
            <a:stCxn id="21" idx="4"/>
            <a:endCxn id="15" idx="0"/>
          </p:cNvCxnSpPr>
          <p:nvPr/>
        </p:nvCxnSpPr>
        <p:spPr>
          <a:xfrm>
            <a:off x="10844791" y="3860340"/>
            <a:ext cx="0" cy="395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6AB67D-29E3-6149-B057-0F0E6F519D15}"/>
              </a:ext>
            </a:extLst>
          </p:cNvPr>
          <p:cNvCxnSpPr>
            <a:cxnSpLocks/>
            <a:stCxn id="13" idx="0"/>
            <a:endCxn id="25" idx="4"/>
          </p:cNvCxnSpPr>
          <p:nvPr/>
        </p:nvCxnSpPr>
        <p:spPr>
          <a:xfrm flipV="1">
            <a:off x="6090770" y="4820952"/>
            <a:ext cx="3229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2B5B4A-C987-5845-94F0-76F09F6925E5}"/>
              </a:ext>
            </a:extLst>
          </p:cNvPr>
          <p:cNvCxnSpPr>
            <a:cxnSpLocks/>
            <a:stCxn id="11" idx="0"/>
            <a:endCxn id="24" idx="4"/>
          </p:cNvCxnSpPr>
          <p:nvPr/>
        </p:nvCxnSpPr>
        <p:spPr>
          <a:xfrm flipV="1">
            <a:off x="4470190" y="4820952"/>
            <a:ext cx="0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C415804D-8F6A-714A-8FC3-54C8EBF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48" y="28944"/>
            <a:ext cx="10240903" cy="759830"/>
          </a:xfrm>
        </p:spPr>
        <p:txBody>
          <a:bodyPr/>
          <a:lstStyle/>
          <a:p>
            <a:r>
              <a:rPr lang="en-US" dirty="0"/>
              <a:t>Fibonacci Time Complexity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9F9AAE3-CEAB-A74B-9DAA-510BFC7FC512}"/>
              </a:ext>
            </a:extLst>
          </p:cNvPr>
          <p:cNvSpPr/>
          <p:nvPr/>
        </p:nvSpPr>
        <p:spPr>
          <a:xfrm>
            <a:off x="318809" y="1074145"/>
            <a:ext cx="3274724" cy="26193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80F322-37E1-7B4E-924D-ECE482347A59}"/>
              </a:ext>
            </a:extLst>
          </p:cNvPr>
          <p:cNvSpPr txBox="1"/>
          <p:nvPr/>
        </p:nvSpPr>
        <p:spPr>
          <a:xfrm>
            <a:off x="1043100" y="120559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Time Complexity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A0E6E8-45CE-4240-91C9-E8CDB40883E0}"/>
              </a:ext>
            </a:extLst>
          </p:cNvPr>
          <p:cNvSpPr txBox="1"/>
          <p:nvPr/>
        </p:nvSpPr>
        <p:spPr>
          <a:xfrm>
            <a:off x="412641" y="1706377"/>
            <a:ext cx="271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Without Dynamic Programming: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1CBE4E-C92E-9B48-9512-617D66C45DD7}"/>
              </a:ext>
            </a:extLst>
          </p:cNvPr>
          <p:cNvSpPr txBox="1"/>
          <p:nvPr/>
        </p:nvSpPr>
        <p:spPr>
          <a:xfrm>
            <a:off x="411517" y="2603241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With Dynamic Programming: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EE2026-5423-074A-AF4A-97C1C7806060}"/>
              </a:ext>
            </a:extLst>
          </p:cNvPr>
          <p:cNvSpPr txBox="1"/>
          <p:nvPr/>
        </p:nvSpPr>
        <p:spPr>
          <a:xfrm>
            <a:off x="470441" y="2941795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B25BC6-244D-974D-883C-FD08EEB19E10}"/>
              </a:ext>
            </a:extLst>
          </p:cNvPr>
          <p:cNvSpPr txBox="1"/>
          <p:nvPr/>
        </p:nvSpPr>
        <p:spPr>
          <a:xfrm>
            <a:off x="470440" y="2008615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FE941318-5540-E748-B504-B2BDE8F01808}"/>
              </a:ext>
            </a:extLst>
          </p:cNvPr>
          <p:cNvSpPr/>
          <p:nvPr/>
        </p:nvSpPr>
        <p:spPr>
          <a:xfrm>
            <a:off x="3504262" y="1141845"/>
            <a:ext cx="7587037" cy="4990195"/>
          </a:xfrm>
          <a:custGeom>
            <a:avLst/>
            <a:gdLst>
              <a:gd name="connsiteX0" fmla="*/ 4960116 w 7587037"/>
              <a:gd name="connsiteY0" fmla="*/ 106187 h 4990195"/>
              <a:gd name="connsiteX1" fmla="*/ 4292852 w 7587037"/>
              <a:gd name="connsiteY1" fmla="*/ 118544 h 4990195"/>
              <a:gd name="connsiteX2" fmla="*/ 2315770 w 7587037"/>
              <a:gd name="connsiteY2" fmla="*/ 971160 h 4990195"/>
              <a:gd name="connsiteX3" fmla="*/ 622895 w 7587037"/>
              <a:gd name="connsiteY3" fmla="*/ 2441614 h 4990195"/>
              <a:gd name="connsiteX4" fmla="*/ 17414 w 7587037"/>
              <a:gd name="connsiteY4" fmla="*/ 3936782 h 4990195"/>
              <a:gd name="connsiteX5" fmla="*/ 289262 w 7587037"/>
              <a:gd name="connsiteY5" fmla="*/ 4752328 h 4990195"/>
              <a:gd name="connsiteX6" fmla="*/ 1537295 w 7587037"/>
              <a:gd name="connsiteY6" fmla="*/ 4950036 h 4990195"/>
              <a:gd name="connsiteX7" fmla="*/ 3279597 w 7587037"/>
              <a:gd name="connsiteY7" fmla="*/ 4826469 h 4990195"/>
              <a:gd name="connsiteX8" fmla="*/ 4614127 w 7587037"/>
              <a:gd name="connsiteY8" fmla="*/ 3393085 h 4990195"/>
              <a:gd name="connsiteX9" fmla="*/ 4811835 w 7587037"/>
              <a:gd name="connsiteY9" fmla="*/ 2095625 h 4990195"/>
              <a:gd name="connsiteX10" fmla="*/ 6232862 w 7587037"/>
              <a:gd name="connsiteY10" fmla="*/ 1947344 h 4990195"/>
              <a:gd name="connsiteX11" fmla="*/ 7456181 w 7587037"/>
              <a:gd name="connsiteY11" fmla="*/ 1601355 h 4990195"/>
              <a:gd name="connsiteX12" fmla="*/ 7270830 w 7587037"/>
              <a:gd name="connsiteY12" fmla="*/ 1045301 h 4990195"/>
              <a:gd name="connsiteX13" fmla="*/ 4960116 w 7587037"/>
              <a:gd name="connsiteY13" fmla="*/ 106187 h 499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587037" h="4990195">
                <a:moveTo>
                  <a:pt x="4960116" y="106187"/>
                </a:moveTo>
                <a:cubicBezTo>
                  <a:pt x="4463787" y="-48272"/>
                  <a:pt x="4733576" y="-25618"/>
                  <a:pt x="4292852" y="118544"/>
                </a:cubicBezTo>
                <a:cubicBezTo>
                  <a:pt x="3852128" y="262706"/>
                  <a:pt x="2927429" y="583982"/>
                  <a:pt x="2315770" y="971160"/>
                </a:cubicBezTo>
                <a:cubicBezTo>
                  <a:pt x="1704110" y="1358338"/>
                  <a:pt x="1005954" y="1947344"/>
                  <a:pt x="622895" y="2441614"/>
                </a:cubicBezTo>
                <a:cubicBezTo>
                  <a:pt x="239836" y="2935884"/>
                  <a:pt x="73019" y="3551663"/>
                  <a:pt x="17414" y="3936782"/>
                </a:cubicBezTo>
                <a:cubicBezTo>
                  <a:pt x="-38192" y="4321901"/>
                  <a:pt x="35949" y="4583452"/>
                  <a:pt x="289262" y="4752328"/>
                </a:cubicBezTo>
                <a:cubicBezTo>
                  <a:pt x="542575" y="4921204"/>
                  <a:pt x="1038906" y="4937679"/>
                  <a:pt x="1537295" y="4950036"/>
                </a:cubicBezTo>
                <a:cubicBezTo>
                  <a:pt x="2035684" y="4962393"/>
                  <a:pt x="2766792" y="5085961"/>
                  <a:pt x="3279597" y="4826469"/>
                </a:cubicBezTo>
                <a:cubicBezTo>
                  <a:pt x="3792402" y="4566977"/>
                  <a:pt x="4358754" y="3848226"/>
                  <a:pt x="4614127" y="3393085"/>
                </a:cubicBezTo>
                <a:cubicBezTo>
                  <a:pt x="4869500" y="2937944"/>
                  <a:pt x="4542046" y="2336582"/>
                  <a:pt x="4811835" y="2095625"/>
                </a:cubicBezTo>
                <a:cubicBezTo>
                  <a:pt x="5081624" y="1854668"/>
                  <a:pt x="5792138" y="2029722"/>
                  <a:pt x="6232862" y="1947344"/>
                </a:cubicBezTo>
                <a:cubicBezTo>
                  <a:pt x="6673586" y="1864966"/>
                  <a:pt x="7283187" y="1751695"/>
                  <a:pt x="7456181" y="1601355"/>
                </a:cubicBezTo>
                <a:cubicBezTo>
                  <a:pt x="7629175" y="1451015"/>
                  <a:pt x="7686841" y="1298615"/>
                  <a:pt x="7270830" y="1045301"/>
                </a:cubicBezTo>
                <a:cubicBezTo>
                  <a:pt x="6854819" y="791988"/>
                  <a:pt x="5456445" y="260646"/>
                  <a:pt x="4960116" y="106187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7" grpId="0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EF316-4D86-1C42-9A8B-78617DFF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Comparison</a:t>
            </a:r>
          </a:p>
        </p:txBody>
      </p:sp>
      <p:pic>
        <p:nvPicPr>
          <p:cNvPr id="7" name="Picture 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4091A108-C575-504B-9660-996C4626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" y="1637554"/>
            <a:ext cx="6564659" cy="4611672"/>
          </a:xfrm>
          <a:prstGeom prst="rect">
            <a:avLst/>
          </a:prstGeom>
        </p:spPr>
      </p:pic>
      <p:pic>
        <p:nvPicPr>
          <p:cNvPr id="5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D02EAFBC-15FA-384F-B47D-DD448BE55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13" y="1637554"/>
            <a:ext cx="5589905" cy="4611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D3F80B-60CD-7F4E-9EF8-21A24C9B2B4A}"/>
              </a:ext>
            </a:extLst>
          </p:cNvPr>
          <p:cNvSpPr txBox="1"/>
          <p:nvPr/>
        </p:nvSpPr>
        <p:spPr>
          <a:xfrm>
            <a:off x="2599389" y="637186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DP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504F2-73AD-AD4B-B800-85CC6BFD5F4C}"/>
              </a:ext>
            </a:extLst>
          </p:cNvPr>
          <p:cNvSpPr txBox="1"/>
          <p:nvPr/>
        </p:nvSpPr>
        <p:spPr>
          <a:xfrm>
            <a:off x="8899437" y="640037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DP</a:t>
            </a:r>
          </a:p>
        </p:txBody>
      </p:sp>
    </p:spTree>
    <p:extLst>
      <p:ext uri="{BB962C8B-B14F-4D97-AF65-F5344CB8AC3E}">
        <p14:creationId xmlns:p14="http://schemas.microsoft.com/office/powerpoint/2010/main" val="339342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">
            <a:extLst>
              <a:ext uri="{FF2B5EF4-FFF2-40B4-BE49-F238E27FC236}">
                <a16:creationId xmlns:a16="http://schemas.microsoft.com/office/drawing/2014/main" id="{971FE04E-438E-3E49-B8F9-2799AA515AEC}"/>
              </a:ext>
            </a:extLst>
          </p:cNvPr>
          <p:cNvSpPr txBox="1"/>
          <p:nvPr/>
        </p:nvSpPr>
        <p:spPr>
          <a:xfrm>
            <a:off x="9366250" y="1906213"/>
            <a:ext cx="2246253" cy="188404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[None, None, None, None, None]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[None, None, None, None, None]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[None, None, None, None, None]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[None, None, None, None, None]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[None, None, None, None, None]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[None, None, 1, None, None]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[None, None, 1, 2, None]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[None, None,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EFF30-A6F0-8242-B33F-BD025036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247"/>
            <a:ext cx="10240903" cy="739635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9B4C2C7-1EBD-ED4D-81A7-BA2AD2D36F34}"/>
              </a:ext>
            </a:extLst>
          </p:cNvPr>
          <p:cNvSpPr txBox="1"/>
          <p:nvPr/>
        </p:nvSpPr>
        <p:spPr>
          <a:xfrm>
            <a:off x="928540" y="1764854"/>
            <a:ext cx="3352800" cy="186208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fib(n):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     </a:t>
            </a:r>
            <a: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# base case 1</a:t>
            </a:r>
            <a:b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    </a:t>
            </a:r>
            <a: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# base case 2</a:t>
            </a:r>
            <a:b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(fib(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dirty="0">
                <a:effectLst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E48EBD67-6E09-9945-8768-D20B734DB43C}"/>
              </a:ext>
            </a:extLst>
          </p:cNvPr>
          <p:cNvSpPr txBox="1"/>
          <p:nvPr/>
        </p:nvSpPr>
        <p:spPr>
          <a:xfrm>
            <a:off x="5220103" y="1360184"/>
            <a:ext cx="3820202" cy="243007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 = [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fib(n):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   </a:t>
            </a: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base case 1</a:t>
            </a:r>
            <a:b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base case 2</a:t>
            </a:r>
            <a:b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memo[n]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None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memo[n] = 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memo[n]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(fib(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3B4B2256-EF1B-FF49-96C2-53B7BDC1CE68}"/>
              </a:ext>
            </a:extLst>
          </p:cNvPr>
          <p:cNvSpPr txBox="1"/>
          <p:nvPr/>
        </p:nvSpPr>
        <p:spPr>
          <a:xfrm>
            <a:off x="5220103" y="1360184"/>
            <a:ext cx="3820202" cy="243007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 = {}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fib(n):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     </a:t>
            </a: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# base case 1</a:t>
            </a:r>
            <a:b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   </a:t>
            </a: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# base case 2</a:t>
            </a:r>
            <a:b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not in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memo[n] = 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memo[n]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(fib(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sz="2800" dirty="0">
                <a:effectLst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B17903AB-C9EB-4A4C-A5FE-79F0CF6B1E9D}"/>
              </a:ext>
            </a:extLst>
          </p:cNvPr>
          <p:cNvSpPr txBox="1"/>
          <p:nvPr/>
        </p:nvSpPr>
        <p:spPr>
          <a:xfrm>
            <a:off x="9366250" y="1906213"/>
            <a:ext cx="2246253" cy="188404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{2: 1}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{2: 1, 3: 2}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{2: 1, 3: 2, 4: 3}</a:t>
            </a:r>
          </a:p>
        </p:txBody>
      </p:sp>
    </p:spTree>
    <p:extLst>
      <p:ext uri="{BB962C8B-B14F-4D97-AF65-F5344CB8AC3E}">
        <p14:creationId xmlns:p14="http://schemas.microsoft.com/office/powerpoint/2010/main" val="298544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2114E28-044F-2146-84FB-628F54B29629}"/>
              </a:ext>
            </a:extLst>
          </p:cNvPr>
          <p:cNvSpPr/>
          <p:nvPr/>
        </p:nvSpPr>
        <p:spPr>
          <a:xfrm>
            <a:off x="199820" y="290882"/>
            <a:ext cx="7303213" cy="4899169"/>
          </a:xfrm>
          <a:custGeom>
            <a:avLst/>
            <a:gdLst>
              <a:gd name="connsiteX0" fmla="*/ 4891402 w 7185750"/>
              <a:gd name="connsiteY0" fmla="*/ 115880 h 4865627"/>
              <a:gd name="connsiteX1" fmla="*/ 4337729 w 7185750"/>
              <a:gd name="connsiteY1" fmla="*/ 57157 h 4865627"/>
              <a:gd name="connsiteX2" fmla="*/ 3305883 w 7185750"/>
              <a:gd name="connsiteY2" fmla="*/ 443050 h 4865627"/>
              <a:gd name="connsiteX3" fmla="*/ 1552584 w 7185750"/>
              <a:gd name="connsiteY3" fmla="*/ 1340672 h 4865627"/>
              <a:gd name="connsiteX4" fmla="*/ 201957 w 7185750"/>
              <a:gd name="connsiteY4" fmla="*/ 3001692 h 4865627"/>
              <a:gd name="connsiteX5" fmla="*/ 9010 w 7185750"/>
              <a:gd name="connsiteY5" fmla="*/ 3832202 h 4865627"/>
              <a:gd name="connsiteX6" fmla="*/ 227124 w 7185750"/>
              <a:gd name="connsiteY6" fmla="*/ 4553656 h 4865627"/>
              <a:gd name="connsiteX7" fmla="*/ 1200246 w 7185750"/>
              <a:gd name="connsiteY7" fmla="*/ 4822103 h 4865627"/>
              <a:gd name="connsiteX8" fmla="*/ 2735432 w 7185750"/>
              <a:gd name="connsiteY8" fmla="*/ 4729824 h 4865627"/>
              <a:gd name="connsiteX9" fmla="*/ 4169949 w 7185750"/>
              <a:gd name="connsiteY9" fmla="*/ 3563755 h 4865627"/>
              <a:gd name="connsiteX10" fmla="*/ 4480342 w 7185750"/>
              <a:gd name="connsiteY10" fmla="*/ 2087292 h 4865627"/>
              <a:gd name="connsiteX11" fmla="*/ 6409810 w 7185750"/>
              <a:gd name="connsiteY11" fmla="*/ 1844012 h 4865627"/>
              <a:gd name="connsiteX12" fmla="*/ 7047373 w 7185750"/>
              <a:gd name="connsiteY12" fmla="*/ 1600731 h 4865627"/>
              <a:gd name="connsiteX13" fmla="*/ 6980261 w 7185750"/>
              <a:gd name="connsiteY13" fmla="*/ 1114169 h 4865627"/>
              <a:gd name="connsiteX14" fmla="*/ 4891402 w 7185750"/>
              <a:gd name="connsiteY14" fmla="*/ 115880 h 486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185750" h="4865627">
                <a:moveTo>
                  <a:pt x="4891402" y="115880"/>
                </a:moveTo>
                <a:cubicBezTo>
                  <a:pt x="4450980" y="-60289"/>
                  <a:pt x="4601982" y="2629"/>
                  <a:pt x="4337729" y="57157"/>
                </a:cubicBezTo>
                <a:cubicBezTo>
                  <a:pt x="4073476" y="111685"/>
                  <a:pt x="3770074" y="229131"/>
                  <a:pt x="3305883" y="443050"/>
                </a:cubicBezTo>
                <a:cubicBezTo>
                  <a:pt x="2841692" y="656969"/>
                  <a:pt x="2069905" y="914232"/>
                  <a:pt x="1552584" y="1340672"/>
                </a:cubicBezTo>
                <a:cubicBezTo>
                  <a:pt x="1035263" y="1767112"/>
                  <a:pt x="459219" y="2586437"/>
                  <a:pt x="201957" y="3001692"/>
                </a:cubicBezTo>
                <a:cubicBezTo>
                  <a:pt x="-55305" y="3416947"/>
                  <a:pt x="4815" y="3573541"/>
                  <a:pt x="9010" y="3832202"/>
                </a:cubicBezTo>
                <a:cubicBezTo>
                  <a:pt x="13204" y="4090863"/>
                  <a:pt x="28585" y="4388673"/>
                  <a:pt x="227124" y="4553656"/>
                </a:cubicBezTo>
                <a:cubicBezTo>
                  <a:pt x="425663" y="4718639"/>
                  <a:pt x="782195" y="4792742"/>
                  <a:pt x="1200246" y="4822103"/>
                </a:cubicBezTo>
                <a:cubicBezTo>
                  <a:pt x="1618297" y="4851464"/>
                  <a:pt x="2240482" y="4939549"/>
                  <a:pt x="2735432" y="4729824"/>
                </a:cubicBezTo>
                <a:cubicBezTo>
                  <a:pt x="3230382" y="4520099"/>
                  <a:pt x="3879131" y="4004177"/>
                  <a:pt x="4169949" y="3563755"/>
                </a:cubicBezTo>
                <a:cubicBezTo>
                  <a:pt x="4460767" y="3123333"/>
                  <a:pt x="4107032" y="2373916"/>
                  <a:pt x="4480342" y="2087292"/>
                </a:cubicBezTo>
                <a:cubicBezTo>
                  <a:pt x="4853652" y="1800668"/>
                  <a:pt x="5981971" y="1925106"/>
                  <a:pt x="6409810" y="1844012"/>
                </a:cubicBezTo>
                <a:cubicBezTo>
                  <a:pt x="6837649" y="1762918"/>
                  <a:pt x="6952298" y="1722371"/>
                  <a:pt x="7047373" y="1600731"/>
                </a:cubicBezTo>
                <a:cubicBezTo>
                  <a:pt x="7142448" y="1479091"/>
                  <a:pt x="7335395" y="1358848"/>
                  <a:pt x="6980261" y="1114169"/>
                </a:cubicBezTo>
                <a:cubicBezTo>
                  <a:pt x="6625127" y="869490"/>
                  <a:pt x="5331824" y="292049"/>
                  <a:pt x="4891402" y="11588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63DBC292-5B2A-0F47-9F94-177A9A71BF47}"/>
              </a:ext>
            </a:extLst>
          </p:cNvPr>
          <p:cNvSpPr txBox="1"/>
          <p:nvPr/>
        </p:nvSpPr>
        <p:spPr>
          <a:xfrm>
            <a:off x="8041995" y="472945"/>
            <a:ext cx="3820202" cy="243007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 = {}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fib(n):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     </a:t>
            </a: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# base case 1</a:t>
            </a:r>
            <a:b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   </a:t>
            </a: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# base case 2</a:t>
            </a:r>
            <a:b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not in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memo[n] = 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memo[n]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(fib(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sz="2800" dirty="0">
                <a:effectLst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A5A01BFE-648F-2F42-A2A3-01AE09B9C355}"/>
              </a:ext>
            </a:extLst>
          </p:cNvPr>
          <p:cNvSpPr txBox="1"/>
          <p:nvPr/>
        </p:nvSpPr>
        <p:spPr>
          <a:xfrm>
            <a:off x="8041995" y="2949436"/>
            <a:ext cx="2796581" cy="243007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{2: 1}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{2: 1, 3: 2}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{2: 1, 3: 2, 4: 3}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C27D5-10E9-DD48-8B54-6980C06BED08}"/>
              </a:ext>
            </a:extLst>
          </p:cNvPr>
          <p:cNvSpPr/>
          <p:nvPr/>
        </p:nvSpPr>
        <p:spPr>
          <a:xfrm>
            <a:off x="4363148" y="513753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DB138A-69B5-EE48-A91A-83A698E288D0}"/>
              </a:ext>
            </a:extLst>
          </p:cNvPr>
          <p:cNvSpPr/>
          <p:nvPr/>
        </p:nvSpPr>
        <p:spPr>
          <a:xfrm>
            <a:off x="2189698" y="139397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F7C4BF-F07B-864C-B409-B5A50AF0BD93}"/>
              </a:ext>
            </a:extLst>
          </p:cNvPr>
          <p:cNvSpPr/>
          <p:nvPr/>
        </p:nvSpPr>
        <p:spPr>
          <a:xfrm>
            <a:off x="5927695" y="139397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8C711-8C30-254B-A9AE-48E918D31740}"/>
              </a:ext>
            </a:extLst>
          </p:cNvPr>
          <p:cNvSpPr/>
          <p:nvPr/>
        </p:nvSpPr>
        <p:spPr>
          <a:xfrm>
            <a:off x="608315" y="4377938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50372E-6B75-A34D-B28E-6E094A42F772}"/>
              </a:ext>
            </a:extLst>
          </p:cNvPr>
          <p:cNvSpPr/>
          <p:nvPr/>
        </p:nvSpPr>
        <p:spPr>
          <a:xfrm>
            <a:off x="5245390" y="334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9F091F-D030-4244-AB3A-9611E6DE073D}"/>
              </a:ext>
            </a:extLst>
          </p:cNvPr>
          <p:cNvSpPr/>
          <p:nvPr/>
        </p:nvSpPr>
        <p:spPr>
          <a:xfrm>
            <a:off x="2228895" y="4377938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2FFDD2-12B8-2A40-A6FB-4BE9375778F6}"/>
              </a:ext>
            </a:extLst>
          </p:cNvPr>
          <p:cNvSpPr/>
          <p:nvPr/>
        </p:nvSpPr>
        <p:spPr>
          <a:xfrm>
            <a:off x="6982916" y="3355047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03A05D-D085-E44A-9114-E52CCA5CE13C}"/>
              </a:ext>
            </a:extLst>
          </p:cNvPr>
          <p:cNvSpPr/>
          <p:nvPr/>
        </p:nvSpPr>
        <p:spPr>
          <a:xfrm>
            <a:off x="1216312" y="243777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570577-3FCB-5146-AF1E-7871D742A827}"/>
              </a:ext>
            </a:extLst>
          </p:cNvPr>
          <p:cNvSpPr/>
          <p:nvPr/>
        </p:nvSpPr>
        <p:spPr>
          <a:xfrm>
            <a:off x="3412631" y="243106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07D4F8-6134-D848-B6DB-E2971D6F8FC3}"/>
              </a:ext>
            </a:extLst>
          </p:cNvPr>
          <p:cNvSpPr/>
          <p:nvPr/>
        </p:nvSpPr>
        <p:spPr>
          <a:xfrm>
            <a:off x="5019587" y="243777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C592D2-B3EF-1F41-A187-658D3FB53A0B}"/>
              </a:ext>
            </a:extLst>
          </p:cNvPr>
          <p:cNvSpPr/>
          <p:nvPr/>
        </p:nvSpPr>
        <p:spPr>
          <a:xfrm>
            <a:off x="6757113" y="243777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75BF0-03AD-6347-BCE6-4734853220D1}"/>
              </a:ext>
            </a:extLst>
          </p:cNvPr>
          <p:cNvSpPr/>
          <p:nvPr/>
        </p:nvSpPr>
        <p:spPr>
          <a:xfrm>
            <a:off x="382512" y="339838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4DC393-CAC0-F24E-85BA-AC5999F1C8AA}"/>
              </a:ext>
            </a:extLst>
          </p:cNvPr>
          <p:cNvSpPr/>
          <p:nvPr/>
        </p:nvSpPr>
        <p:spPr>
          <a:xfrm>
            <a:off x="2006321" y="339838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97609F-B2F5-F944-AC7A-EBB21E62D8FD}"/>
              </a:ext>
            </a:extLst>
          </p:cNvPr>
          <p:cNvSpPr/>
          <p:nvPr/>
        </p:nvSpPr>
        <p:spPr>
          <a:xfrm>
            <a:off x="3638434" y="3391672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56F9AF-EA68-364F-885F-BCA7466EACCF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3019117" y="959491"/>
            <a:ext cx="1486542" cy="510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D03FC1-7D50-0648-ADEF-34ADDB8A644A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5193761" y="959491"/>
            <a:ext cx="876240" cy="510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9082F5-6164-AF4A-B65C-23C80E0CEA3C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flipV="1">
            <a:off x="1702174" y="183971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17CE73-D92A-D249-BA42-4D353FE2D9EC}"/>
              </a:ext>
            </a:extLst>
          </p:cNvPr>
          <p:cNvCxnSpPr>
            <a:cxnSpLocks/>
            <a:stCxn id="16" idx="0"/>
            <a:endCxn id="9" idx="5"/>
          </p:cNvCxnSpPr>
          <p:nvPr/>
        </p:nvCxnSpPr>
        <p:spPr>
          <a:xfrm flipH="1" flipV="1">
            <a:off x="3019117" y="1839710"/>
            <a:ext cx="879376" cy="591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B02B31-D552-BF40-B550-B42BCEE2DE84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 flipH="1">
            <a:off x="5505449" y="1839710"/>
            <a:ext cx="564552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C443E8-B621-C44D-9490-A2D1A2852AD6}"/>
              </a:ext>
            </a:extLst>
          </p:cNvPr>
          <p:cNvCxnSpPr>
            <a:cxnSpLocks/>
            <a:stCxn id="18" idx="0"/>
            <a:endCxn id="10" idx="5"/>
          </p:cNvCxnSpPr>
          <p:nvPr/>
        </p:nvCxnSpPr>
        <p:spPr>
          <a:xfrm flipH="1" flipV="1">
            <a:off x="6757113" y="1839710"/>
            <a:ext cx="485862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9CE7DA-959B-0843-93CE-DA74DEC93A51}"/>
              </a:ext>
            </a:extLst>
          </p:cNvPr>
          <p:cNvCxnSpPr>
            <a:cxnSpLocks/>
            <a:stCxn id="19" idx="0"/>
            <a:endCxn id="15" idx="3"/>
          </p:cNvCxnSpPr>
          <p:nvPr/>
        </p:nvCxnSpPr>
        <p:spPr>
          <a:xfrm flipV="1">
            <a:off x="868374" y="2883508"/>
            <a:ext cx="490244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F8FEC8-8C4C-BC47-89F3-86EE2221EDE9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2045730" y="2883508"/>
            <a:ext cx="446453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350110-0958-C94E-94B3-03A945194341}"/>
              </a:ext>
            </a:extLst>
          </p:cNvPr>
          <p:cNvCxnSpPr>
            <a:cxnSpLocks/>
            <a:stCxn id="21" idx="0"/>
            <a:endCxn id="16" idx="4"/>
          </p:cNvCxnSpPr>
          <p:nvPr/>
        </p:nvCxnSpPr>
        <p:spPr>
          <a:xfrm flipV="1">
            <a:off x="3898493" y="2953274"/>
            <a:ext cx="0" cy="438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B55426-F8FE-904F-917C-8C6CF83A7F10}"/>
              </a:ext>
            </a:extLst>
          </p:cNvPr>
          <p:cNvCxnSpPr>
            <a:cxnSpLocks/>
            <a:stCxn id="12" idx="0"/>
            <a:endCxn id="17" idx="4"/>
          </p:cNvCxnSpPr>
          <p:nvPr/>
        </p:nvCxnSpPr>
        <p:spPr>
          <a:xfrm flipV="1">
            <a:off x="5505449" y="2959984"/>
            <a:ext cx="0" cy="382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9CC642-22A8-B44A-9657-F3930B5F8D80}"/>
              </a:ext>
            </a:extLst>
          </p:cNvPr>
          <p:cNvCxnSpPr>
            <a:cxnSpLocks/>
            <a:stCxn id="18" idx="4"/>
            <a:endCxn id="14" idx="0"/>
          </p:cNvCxnSpPr>
          <p:nvPr/>
        </p:nvCxnSpPr>
        <p:spPr>
          <a:xfrm>
            <a:off x="7242975" y="2959984"/>
            <a:ext cx="0" cy="395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A90803-EABD-7F4A-9B82-E3B1CA2DBFB6}"/>
              </a:ext>
            </a:extLst>
          </p:cNvPr>
          <p:cNvCxnSpPr>
            <a:cxnSpLocks/>
            <a:stCxn id="13" idx="0"/>
            <a:endCxn id="20" idx="4"/>
          </p:cNvCxnSpPr>
          <p:nvPr/>
        </p:nvCxnSpPr>
        <p:spPr>
          <a:xfrm flipV="1">
            <a:off x="2488954" y="3920596"/>
            <a:ext cx="3229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CDF139-25DD-0E41-A7CA-5621D38E3404}"/>
              </a:ext>
            </a:extLst>
          </p:cNvPr>
          <p:cNvCxnSpPr>
            <a:cxnSpLocks/>
            <a:stCxn id="11" idx="0"/>
            <a:endCxn id="19" idx="4"/>
          </p:cNvCxnSpPr>
          <p:nvPr/>
        </p:nvCxnSpPr>
        <p:spPr>
          <a:xfrm flipV="1">
            <a:off x="868374" y="3920596"/>
            <a:ext cx="0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8F632B-80CC-4847-B2B1-2E5E295BD235}"/>
              </a:ext>
            </a:extLst>
          </p:cNvPr>
          <p:cNvSpPr txBox="1"/>
          <p:nvPr/>
        </p:nvSpPr>
        <p:spPr>
          <a:xfrm>
            <a:off x="1572903" y="29945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54B95E-7011-164D-A1D0-48DC7F0AE00E}"/>
              </a:ext>
            </a:extLst>
          </p:cNvPr>
          <p:cNvSpPr txBox="1"/>
          <p:nvPr/>
        </p:nvSpPr>
        <p:spPr>
          <a:xfrm>
            <a:off x="2572235" y="2004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23964E-072B-6D40-87AB-7D20E7FC64D2}"/>
              </a:ext>
            </a:extLst>
          </p:cNvPr>
          <p:cNvSpPr txBox="1"/>
          <p:nvPr/>
        </p:nvSpPr>
        <p:spPr>
          <a:xfrm>
            <a:off x="6308370" y="19507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5B872D-1E7A-1F46-BC07-9846F6EE3D4D}"/>
              </a:ext>
            </a:extLst>
          </p:cNvPr>
          <p:cNvSpPr txBox="1"/>
          <p:nvPr/>
        </p:nvSpPr>
        <p:spPr>
          <a:xfrm>
            <a:off x="4699669" y="11011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86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41243B"/>
      </a:dk2>
      <a:lt2>
        <a:srgbClr val="E2E8E8"/>
      </a:lt2>
      <a:accent1>
        <a:srgbClr val="C34F4D"/>
      </a:accent1>
      <a:accent2>
        <a:srgbClr val="B13B6A"/>
      </a:accent2>
      <a:accent3>
        <a:srgbClr val="C34DAD"/>
      </a:accent3>
      <a:accent4>
        <a:srgbClr val="963BB1"/>
      </a:accent4>
      <a:accent5>
        <a:srgbClr val="774DC3"/>
      </a:accent5>
      <a:accent6>
        <a:srgbClr val="4950B7"/>
      </a:accent6>
      <a:hlink>
        <a:srgbClr val="965FC9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2209</Words>
  <Application>Microsoft Macintosh PowerPoint</Application>
  <PresentationFormat>Widescreen</PresentationFormat>
  <Paragraphs>432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Narrow</vt:lpstr>
      <vt:lpstr>Avenir Next</vt:lpstr>
      <vt:lpstr>Calibri</vt:lpstr>
      <vt:lpstr>Gill Sans Nova</vt:lpstr>
      <vt:lpstr>Menlo</vt:lpstr>
      <vt:lpstr>GradientRiseVTI</vt:lpstr>
      <vt:lpstr>Dynamic Programming</vt:lpstr>
      <vt:lpstr>Definition</vt:lpstr>
      <vt:lpstr>Part 1</vt:lpstr>
      <vt:lpstr>Fibonacci Example</vt:lpstr>
      <vt:lpstr>PowerPoint Presentation</vt:lpstr>
      <vt:lpstr>Fibonacci Time Complexity</vt:lpstr>
      <vt:lpstr>Comparison</vt:lpstr>
      <vt:lpstr>The Code</vt:lpstr>
      <vt:lpstr>PowerPoint Presentation</vt:lpstr>
      <vt:lpstr>Coding Challnege</vt:lpstr>
      <vt:lpstr>Minimum steps to one</vt:lpstr>
      <vt:lpstr>PowerPoint Presentation</vt:lpstr>
      <vt:lpstr>Solution</vt:lpstr>
      <vt:lpstr>PowerPoint Presentation</vt:lpstr>
      <vt:lpstr>PowerPoint Presentation</vt:lpstr>
      <vt:lpstr>PowerPoint Presentation</vt:lpstr>
      <vt:lpstr>Coding Challnege</vt:lpstr>
      <vt:lpstr>PowerPoint Presentation</vt:lpstr>
      <vt:lpstr>Solution</vt:lpstr>
      <vt:lpstr>PowerPoint Presentation</vt:lpstr>
      <vt:lpstr>Part 2</vt:lpstr>
      <vt:lpstr>PowerPoint Presentation</vt:lpstr>
      <vt:lpstr>Coding Challnege</vt:lpstr>
      <vt:lpstr>PowerPoint Presentation</vt:lpstr>
      <vt:lpstr>Solution</vt:lpstr>
      <vt:lpstr>PowerPoint Presentation</vt:lpstr>
      <vt:lpstr>Minimum  Path  Sum</vt:lpstr>
      <vt:lpstr>Minimum Path Sum</vt:lpstr>
      <vt:lpstr>Bonus DP Problems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Alexander Joslin</dc:creator>
  <cp:lastModifiedBy>Alexander Joslin</cp:lastModifiedBy>
  <cp:revision>20</cp:revision>
  <dcterms:created xsi:type="dcterms:W3CDTF">2020-10-04T06:00:01Z</dcterms:created>
  <dcterms:modified xsi:type="dcterms:W3CDTF">2020-12-23T02:34:14Z</dcterms:modified>
</cp:coreProperties>
</file>