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7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B339E-0D80-46EF-97B9-E8137E9F2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5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2386E-77D0-884B-80E2-C292E4F6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Food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848B9-8589-904C-8264-D69033375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By Alex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86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“Homemade Fresh Orange Juice”</a:t>
            </a:r>
          </a:p>
          <a:p>
            <a:pPr marL="0" indent="0">
              <a:buNone/>
            </a:pPr>
            <a:r>
              <a:rPr lang="en-US" dirty="0"/>
              <a:t>“Rice Pudding (Bengali Style Rice Pudding)”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Doodh</a:t>
            </a:r>
            <a:r>
              <a:rPr lang="en-US" dirty="0"/>
              <a:t> </a:t>
            </a:r>
            <a:r>
              <a:rPr lang="en-US" dirty="0" err="1"/>
              <a:t>Jhinge</a:t>
            </a:r>
            <a:r>
              <a:rPr lang="en-US" dirty="0"/>
              <a:t> Curry -Ridge Gourd Cooked In Milk”</a:t>
            </a:r>
          </a:p>
          <a:p>
            <a:pPr marL="0" indent="0">
              <a:buNone/>
            </a:pPr>
            <a:r>
              <a:rPr lang="en-US" dirty="0"/>
              <a:t>“Simple &amp; Luscious </a:t>
            </a:r>
            <a:r>
              <a:rPr lang="en-US" dirty="0" err="1"/>
              <a:t>Pista</a:t>
            </a:r>
            <a:r>
              <a:rPr lang="en-US" dirty="0"/>
              <a:t> Ice Cream”</a:t>
            </a:r>
          </a:p>
          <a:p>
            <a:pPr marL="0" indent="0">
              <a:buNone/>
            </a:pPr>
            <a:r>
              <a:rPr lang="en-US" dirty="0"/>
              <a:t>“Kerala </a:t>
            </a:r>
            <a:r>
              <a:rPr lang="en-US" dirty="0" err="1"/>
              <a:t>Kadala</a:t>
            </a:r>
            <a:r>
              <a:rPr lang="en-US" dirty="0"/>
              <a:t> Curry - Spicy Chickpeas in Coconut Curry”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Pahadi</a:t>
            </a:r>
            <a:r>
              <a:rPr lang="en-US" dirty="0"/>
              <a:t> Chicken Curry”</a:t>
            </a:r>
          </a:p>
          <a:p>
            <a:pPr marL="0" indent="0">
              <a:buNone/>
            </a:pPr>
            <a:r>
              <a:rPr lang="en-US" dirty="0"/>
              <a:t>“Spicy Chicken Curry In Naga Style”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4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Remove all unwanted characters &amp;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" y="2293359"/>
            <a:ext cx="5696465" cy="336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“Homemade Fresh Orange Juice”</a:t>
            </a:r>
          </a:p>
          <a:p>
            <a:pPr marL="0" indent="0">
              <a:buNone/>
            </a:pPr>
            <a:r>
              <a:rPr lang="en-US" sz="1600" dirty="0"/>
              <a:t>“Rice Pudding (Bengali Style Rice Pudding)”</a:t>
            </a:r>
          </a:p>
          <a:p>
            <a:pPr marL="0" indent="0">
              <a:buNone/>
            </a:pPr>
            <a:r>
              <a:rPr lang="en-US" sz="1600" dirty="0"/>
              <a:t>“</a:t>
            </a:r>
            <a:r>
              <a:rPr lang="en-US" sz="1600" dirty="0" err="1"/>
              <a:t>Doodh</a:t>
            </a:r>
            <a:r>
              <a:rPr lang="en-US" sz="1600" dirty="0"/>
              <a:t> </a:t>
            </a:r>
            <a:r>
              <a:rPr lang="en-US" sz="1600" dirty="0" err="1"/>
              <a:t>Jhinge</a:t>
            </a:r>
            <a:r>
              <a:rPr lang="en-US" sz="1600" dirty="0"/>
              <a:t> Curry -Ridge Gourd Cooked In Milk”</a:t>
            </a:r>
          </a:p>
          <a:p>
            <a:pPr marL="0" indent="0">
              <a:buNone/>
            </a:pPr>
            <a:r>
              <a:rPr lang="en-US" sz="1600" dirty="0"/>
              <a:t>“Simple &amp; Luscious </a:t>
            </a:r>
            <a:r>
              <a:rPr lang="en-US" sz="1600" dirty="0" err="1"/>
              <a:t>Pista</a:t>
            </a:r>
            <a:r>
              <a:rPr lang="en-US" sz="1600" dirty="0"/>
              <a:t> Ice Cream”</a:t>
            </a:r>
          </a:p>
          <a:p>
            <a:pPr marL="0" indent="0">
              <a:buNone/>
            </a:pPr>
            <a:r>
              <a:rPr lang="en-US" sz="1600" dirty="0"/>
              <a:t>“Kerala </a:t>
            </a:r>
            <a:r>
              <a:rPr lang="en-US" sz="1600" dirty="0" err="1"/>
              <a:t>Kadala</a:t>
            </a:r>
            <a:r>
              <a:rPr lang="en-US" sz="1600" dirty="0"/>
              <a:t> Curry - Spicy Chickpeas in Coconut Curry”</a:t>
            </a:r>
          </a:p>
          <a:p>
            <a:pPr marL="0" indent="0">
              <a:buNone/>
            </a:pPr>
            <a:r>
              <a:rPr lang="en-US" sz="1600" dirty="0"/>
              <a:t>“</a:t>
            </a:r>
            <a:r>
              <a:rPr lang="en-US" sz="1600" dirty="0" err="1"/>
              <a:t>Pahadi</a:t>
            </a:r>
            <a:r>
              <a:rPr lang="en-US" sz="1600" dirty="0"/>
              <a:t> Chicken Curry”</a:t>
            </a:r>
          </a:p>
          <a:p>
            <a:pPr marL="0" indent="0">
              <a:buNone/>
            </a:pPr>
            <a:r>
              <a:rPr lang="en-US" sz="1600" dirty="0"/>
              <a:t>“Spicy Chicken Curry In Naga Style”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ECB61-50F7-C747-89AC-7650C5A11E35}"/>
              </a:ext>
            </a:extLst>
          </p:cNvPr>
          <p:cNvSpPr txBox="1"/>
          <p:nvPr/>
        </p:nvSpPr>
        <p:spPr>
          <a:xfrm>
            <a:off x="8263182" y="2293358"/>
            <a:ext cx="119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REMOVE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37DF7-8FD8-1143-94ED-91BCC94F70F4}"/>
              </a:ext>
            </a:extLst>
          </p:cNvPr>
          <p:cNvSpPr txBox="1"/>
          <p:nvPr/>
        </p:nvSpPr>
        <p:spPr>
          <a:xfrm>
            <a:off x="6499654" y="2904666"/>
            <a:ext cx="5354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err="1"/>
              <a:t>remove_special</a:t>
            </a:r>
            <a:r>
              <a:rPr lang="en-US" dirty="0"/>
              <a:t> =  [‘&amp;’, ‘#’, ‘%’, ‘-”, “/”, “|”, “.”, ...]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err="1"/>
              <a:t>remove_words</a:t>
            </a:r>
            <a:r>
              <a:rPr lang="en-US" dirty="0"/>
              <a:t> = [“and”, “style”, ”in”, “food”, ...]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remove all words &lt;= length of 1</a:t>
            </a:r>
          </a:p>
          <a:p>
            <a:pPr>
              <a:lnSpc>
                <a:spcPct val="150000"/>
              </a:lnSpc>
            </a:pPr>
            <a:r>
              <a:rPr lang="en-US" dirty="0"/>
              <a:t>	(”it”, “in”, ”a”, “of”, ...)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45" y="2293358"/>
            <a:ext cx="5684109" cy="328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“Homemade Fresh Orange Juice”</a:t>
            </a:r>
          </a:p>
          <a:p>
            <a:pPr marL="0" indent="0">
              <a:buNone/>
            </a:pPr>
            <a:r>
              <a:rPr lang="en-US" sz="1600" dirty="0"/>
              <a:t>“Rice Pudding (Bengali Style Rice Pudding)”</a:t>
            </a:r>
          </a:p>
          <a:p>
            <a:pPr marL="0" indent="0">
              <a:buNone/>
            </a:pPr>
            <a:r>
              <a:rPr lang="en-US" sz="1600" dirty="0"/>
              <a:t>“</a:t>
            </a:r>
            <a:r>
              <a:rPr lang="en-US" sz="1600" dirty="0" err="1"/>
              <a:t>Doodh</a:t>
            </a:r>
            <a:r>
              <a:rPr lang="en-US" sz="1600" dirty="0"/>
              <a:t> </a:t>
            </a:r>
            <a:r>
              <a:rPr lang="en-US" sz="1600" dirty="0" err="1"/>
              <a:t>Jhinge</a:t>
            </a:r>
            <a:r>
              <a:rPr lang="en-US" sz="1600" dirty="0"/>
              <a:t> Curry -Ridge Gourd Cooked In Milk”</a:t>
            </a:r>
          </a:p>
          <a:p>
            <a:pPr marL="0" indent="0">
              <a:buNone/>
            </a:pPr>
            <a:r>
              <a:rPr lang="en-US" sz="1600" dirty="0"/>
              <a:t>“Simple &amp; Luscious </a:t>
            </a:r>
            <a:r>
              <a:rPr lang="en-US" sz="1600" dirty="0" err="1"/>
              <a:t>Pista</a:t>
            </a:r>
            <a:r>
              <a:rPr lang="en-US" sz="1600" dirty="0"/>
              <a:t> Ice Cream”</a:t>
            </a:r>
          </a:p>
          <a:p>
            <a:pPr marL="0" indent="0">
              <a:buNone/>
            </a:pPr>
            <a:r>
              <a:rPr lang="en-US" sz="1600" dirty="0"/>
              <a:t>“Kerala </a:t>
            </a:r>
            <a:r>
              <a:rPr lang="en-US" sz="1600" dirty="0" err="1"/>
              <a:t>Kadala</a:t>
            </a:r>
            <a:r>
              <a:rPr lang="en-US" sz="1600" dirty="0"/>
              <a:t> Curry - Spicy Chickpeas in Coconut Curry”</a:t>
            </a:r>
          </a:p>
          <a:p>
            <a:pPr marL="0" indent="0">
              <a:buNone/>
            </a:pPr>
            <a:r>
              <a:rPr lang="en-US" sz="1600" dirty="0"/>
              <a:t>“</a:t>
            </a:r>
            <a:r>
              <a:rPr lang="en-US" sz="1600" dirty="0" err="1"/>
              <a:t>Pahadi</a:t>
            </a:r>
            <a:r>
              <a:rPr lang="en-US" sz="1600" dirty="0"/>
              <a:t> Chicken Curry”</a:t>
            </a:r>
          </a:p>
          <a:p>
            <a:pPr marL="0" indent="0">
              <a:buNone/>
            </a:pPr>
            <a:r>
              <a:rPr lang="en-US" sz="1600"/>
              <a:t>“Spicy </a:t>
            </a:r>
            <a:r>
              <a:rPr lang="en-US" sz="1600" dirty="0"/>
              <a:t>Chicken Curry In </a:t>
            </a:r>
            <a:r>
              <a:rPr lang="en-US" sz="1600"/>
              <a:t>Naga Style”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ECB61-50F7-C747-89AC-7650C5A11E35}"/>
              </a:ext>
            </a:extLst>
          </p:cNvPr>
          <p:cNvSpPr txBox="1"/>
          <p:nvPr/>
        </p:nvSpPr>
        <p:spPr>
          <a:xfrm>
            <a:off x="8263182" y="2293358"/>
            <a:ext cx="76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37DF7-8FD8-1143-94ED-91BCC94F70F4}"/>
              </a:ext>
            </a:extLst>
          </p:cNvPr>
          <p:cNvSpPr txBox="1"/>
          <p:nvPr/>
        </p:nvSpPr>
        <p:spPr>
          <a:xfrm>
            <a:off x="6499654" y="2904666"/>
            <a:ext cx="5353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4) make everything lower case for simplicity</a:t>
            </a:r>
          </a:p>
          <a:p>
            <a:pPr>
              <a:lnSpc>
                <a:spcPct val="150000"/>
              </a:lnSpc>
            </a:pPr>
            <a:r>
              <a:rPr lang="en-US" dirty="0"/>
              <a:t>5) no duplicate strings within a category</a:t>
            </a:r>
          </a:p>
          <a:p>
            <a:pPr>
              <a:lnSpc>
                <a:spcPct val="150000"/>
              </a:lnSpc>
            </a:pPr>
            <a:r>
              <a:rPr lang="en-US" dirty="0"/>
              <a:t>6) consider other categories to help your search</a:t>
            </a:r>
          </a:p>
          <a:p>
            <a:pPr>
              <a:lnSpc>
                <a:spcPct val="150000"/>
              </a:lnSpc>
            </a:pPr>
            <a:r>
              <a:rPr lang="en-US" dirty="0"/>
              <a:t>such as cuisine, region, diet, </a:t>
            </a:r>
            <a:r>
              <a:rPr lang="en-US" dirty="0" err="1"/>
              <a:t>ect</a:t>
            </a:r>
            <a:r>
              <a:rPr lang="en-US" dirty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8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categorize dishes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“Homemade Fresh Orange Juice”</a:t>
            </a:r>
          </a:p>
          <a:p>
            <a:pPr marL="0" indent="0">
              <a:buNone/>
            </a:pPr>
            <a:r>
              <a:rPr lang="en-US" dirty="0"/>
              <a:t>“Rice Pudding (Bengali Style Rice Pudding)”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Doodh</a:t>
            </a:r>
            <a:r>
              <a:rPr lang="en-US" dirty="0"/>
              <a:t> </a:t>
            </a:r>
            <a:r>
              <a:rPr lang="en-US" dirty="0" err="1"/>
              <a:t>Jhinge</a:t>
            </a:r>
            <a:r>
              <a:rPr lang="en-US" dirty="0"/>
              <a:t> Curry -Ridge Gourd Cooked In Milk”</a:t>
            </a:r>
          </a:p>
          <a:p>
            <a:pPr marL="0" indent="0">
              <a:buNone/>
            </a:pPr>
            <a:r>
              <a:rPr lang="en-US" dirty="0"/>
              <a:t>“Simple &amp; Luscious </a:t>
            </a:r>
            <a:r>
              <a:rPr lang="en-US" dirty="0" err="1"/>
              <a:t>Pista</a:t>
            </a:r>
            <a:r>
              <a:rPr lang="en-US" dirty="0"/>
              <a:t> Ice Cream”</a:t>
            </a:r>
          </a:p>
          <a:p>
            <a:pPr marL="0" indent="0">
              <a:buNone/>
            </a:pPr>
            <a:r>
              <a:rPr lang="en-US" dirty="0"/>
              <a:t>“Kerala </a:t>
            </a:r>
            <a:r>
              <a:rPr lang="en-US" dirty="0" err="1"/>
              <a:t>Kadala</a:t>
            </a:r>
            <a:r>
              <a:rPr lang="en-US" dirty="0"/>
              <a:t> Curry - Spicy Chickpeas in Coconut Curry”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Pahadi</a:t>
            </a:r>
            <a:r>
              <a:rPr lang="en-US" dirty="0"/>
              <a:t> Chicken Curry”</a:t>
            </a:r>
          </a:p>
          <a:p>
            <a:pPr marL="0" indent="0">
              <a:buNone/>
            </a:pPr>
            <a:r>
              <a:rPr lang="en-US" dirty="0"/>
              <a:t>Spicy Chicken Curry In Naga Style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1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search( “Curry”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“Homemade Fresh Orange Juice”</a:t>
            </a:r>
          </a:p>
          <a:p>
            <a:pPr marL="0" indent="0">
              <a:buNone/>
            </a:pPr>
            <a:r>
              <a:rPr lang="en-US" dirty="0"/>
              <a:t>“Rice Pudding (Bengali Style Rice Pudding)”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Doodh</a:t>
            </a:r>
            <a:r>
              <a:rPr lang="en-US" dirty="0"/>
              <a:t> </a:t>
            </a:r>
            <a:r>
              <a:rPr lang="en-US" dirty="0" err="1"/>
              <a:t>Jhinge</a:t>
            </a:r>
            <a:r>
              <a:rPr lang="en-US" dirty="0"/>
              <a:t> Curry -Ridge Gourd Cooked In Milk”</a:t>
            </a:r>
          </a:p>
          <a:p>
            <a:pPr marL="0" indent="0">
              <a:buNone/>
            </a:pPr>
            <a:r>
              <a:rPr lang="en-US" dirty="0"/>
              <a:t>“Simple &amp; Luscious </a:t>
            </a:r>
            <a:r>
              <a:rPr lang="en-US" dirty="0" err="1"/>
              <a:t>Pista</a:t>
            </a:r>
            <a:r>
              <a:rPr lang="en-US" dirty="0"/>
              <a:t> Ice Cream”</a:t>
            </a:r>
          </a:p>
          <a:p>
            <a:pPr marL="0" indent="0">
              <a:buNone/>
            </a:pPr>
            <a:r>
              <a:rPr lang="en-US" dirty="0"/>
              <a:t>“Kerala </a:t>
            </a:r>
            <a:r>
              <a:rPr lang="en-US" dirty="0" err="1"/>
              <a:t>Kadala</a:t>
            </a:r>
            <a:r>
              <a:rPr lang="en-US" dirty="0"/>
              <a:t> Curry - Spicy Chickpeas in Coconut Curry”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Pahadi</a:t>
            </a:r>
            <a:r>
              <a:rPr lang="en-US" dirty="0"/>
              <a:t> Chicken Curry”</a:t>
            </a:r>
          </a:p>
          <a:p>
            <a:pPr marL="0" indent="0">
              <a:buNone/>
            </a:pPr>
            <a:r>
              <a:rPr lang="en-US" dirty="0"/>
              <a:t>Spicy Chicken Curry In Naga Style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B7D51-31ED-7F4B-9E44-D4C74361D523}"/>
              </a:ext>
            </a:extLst>
          </p:cNvPr>
          <p:cNvSpPr/>
          <p:nvPr/>
        </p:nvSpPr>
        <p:spPr>
          <a:xfrm>
            <a:off x="1115568" y="3429000"/>
            <a:ext cx="7472378" cy="661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77103-595F-5146-B10B-9CCC2A385225}"/>
              </a:ext>
            </a:extLst>
          </p:cNvPr>
          <p:cNvSpPr/>
          <p:nvPr/>
        </p:nvSpPr>
        <p:spPr>
          <a:xfrm>
            <a:off x="1115567" y="4509350"/>
            <a:ext cx="8490887" cy="1662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know which items relate to curry?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“Homemade Fresh Orange Juice”</a:t>
            </a:r>
          </a:p>
          <a:p>
            <a:pPr marL="0" indent="0">
              <a:buNone/>
            </a:pPr>
            <a:r>
              <a:rPr lang="en-US" dirty="0"/>
              <a:t>“Rice Pudding (Bengali Style Rice Pudding)”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Doodh</a:t>
            </a:r>
            <a:r>
              <a:rPr lang="en-US" dirty="0"/>
              <a:t> </a:t>
            </a:r>
            <a:r>
              <a:rPr lang="en-US" dirty="0" err="1"/>
              <a:t>Jhinge</a:t>
            </a:r>
            <a:r>
              <a:rPr lang="en-US" dirty="0"/>
              <a:t> Curry -Ridge Gourd Cooked In Milk”</a:t>
            </a:r>
          </a:p>
          <a:p>
            <a:pPr marL="0" indent="0">
              <a:buNone/>
            </a:pPr>
            <a:r>
              <a:rPr lang="en-US" dirty="0"/>
              <a:t>“Simple &amp; Luscious </a:t>
            </a:r>
            <a:r>
              <a:rPr lang="en-US" dirty="0" err="1"/>
              <a:t>Pista</a:t>
            </a:r>
            <a:r>
              <a:rPr lang="en-US" dirty="0"/>
              <a:t> Ice Cream”</a:t>
            </a:r>
          </a:p>
          <a:p>
            <a:pPr marL="0" indent="0">
              <a:buNone/>
            </a:pPr>
            <a:r>
              <a:rPr lang="en-US" dirty="0"/>
              <a:t>“Kerala </a:t>
            </a:r>
            <a:r>
              <a:rPr lang="en-US" dirty="0" err="1"/>
              <a:t>Kadala</a:t>
            </a:r>
            <a:r>
              <a:rPr lang="en-US" dirty="0"/>
              <a:t> Curry - Spicy Chickpeas in Coconut Curry”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Pahadi</a:t>
            </a:r>
            <a:r>
              <a:rPr lang="en-US" dirty="0"/>
              <a:t> Chicken Curry”</a:t>
            </a:r>
          </a:p>
          <a:p>
            <a:pPr marL="0" indent="0">
              <a:buNone/>
            </a:pPr>
            <a:r>
              <a:rPr lang="en-US" dirty="0"/>
              <a:t>Spicy Chicken Curry In Naga Style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8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9517"/>
            <a:ext cx="10168128" cy="480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dirty="0" err="1"/>
              <a:t>Pahadi</a:t>
            </a:r>
            <a:r>
              <a:rPr lang="en-US" sz="2000" dirty="0"/>
              <a:t> Chicken Curry”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2A4DDF37-4238-3246-A25C-55A2590FAACA}"/>
              </a:ext>
            </a:extLst>
          </p:cNvPr>
          <p:cNvSpPr/>
          <p:nvPr/>
        </p:nvSpPr>
        <p:spPr>
          <a:xfrm rot="16200000">
            <a:off x="1615966" y="1962806"/>
            <a:ext cx="141898" cy="93542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0B4F124-BFD5-A547-B40F-1BDFEFF45FE0}"/>
              </a:ext>
            </a:extLst>
          </p:cNvPr>
          <p:cNvSpPr/>
          <p:nvPr/>
        </p:nvSpPr>
        <p:spPr>
          <a:xfrm rot="16200000">
            <a:off x="2618239" y="1962802"/>
            <a:ext cx="141898" cy="9354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A1A2EACB-BA91-C64A-B117-ED91418517E1}"/>
              </a:ext>
            </a:extLst>
          </p:cNvPr>
          <p:cNvSpPr/>
          <p:nvPr/>
        </p:nvSpPr>
        <p:spPr>
          <a:xfrm rot="16200000">
            <a:off x="3522126" y="2061190"/>
            <a:ext cx="141899" cy="73864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9517"/>
            <a:ext cx="10168128" cy="480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dirty="0" err="1"/>
              <a:t>Pahadi</a:t>
            </a:r>
            <a:r>
              <a:rPr lang="en-US" sz="2000" dirty="0"/>
              <a:t> Chicken Curry”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dict</a:t>
            </a:r>
            <a:r>
              <a:rPr lang="en-US" sz="1800" dirty="0"/>
              <a:t> = { “</a:t>
            </a:r>
            <a:r>
              <a:rPr lang="en-US" sz="1800" dirty="0" err="1"/>
              <a:t>Pahadi</a:t>
            </a:r>
            <a:r>
              <a:rPr lang="en-US" sz="1800" dirty="0"/>
              <a:t>”: [“</a:t>
            </a:r>
            <a:r>
              <a:rPr lang="en-US" sz="1800" dirty="0" err="1"/>
              <a:t>Pahadi</a:t>
            </a:r>
            <a:r>
              <a:rPr lang="en-US" sz="1800" dirty="0"/>
              <a:t> Chicken Curry”]</a:t>
            </a:r>
          </a:p>
          <a:p>
            <a:pPr marL="0" indent="0">
              <a:buNone/>
            </a:pPr>
            <a:r>
              <a:rPr lang="en-US" sz="1800" dirty="0"/>
              <a:t>             “Chicken”: [“</a:t>
            </a:r>
            <a:r>
              <a:rPr lang="en-US" sz="1800" dirty="0" err="1"/>
              <a:t>Pahadi</a:t>
            </a:r>
            <a:r>
              <a:rPr lang="en-US" sz="1800" dirty="0"/>
              <a:t> Chicken Curry”]</a:t>
            </a:r>
          </a:p>
          <a:p>
            <a:pPr marL="0" indent="0">
              <a:buNone/>
            </a:pPr>
            <a:r>
              <a:rPr lang="en-US" sz="1800" dirty="0"/>
              <a:t>             “Curry”: [“</a:t>
            </a:r>
            <a:r>
              <a:rPr lang="en-US" sz="1800" dirty="0" err="1"/>
              <a:t>Pahadi</a:t>
            </a:r>
            <a:r>
              <a:rPr lang="en-US" sz="1800" dirty="0"/>
              <a:t> Chicken Curry”]}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print(dictionary[“Curry”])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2A4DDF37-4238-3246-A25C-55A2590FAACA}"/>
              </a:ext>
            </a:extLst>
          </p:cNvPr>
          <p:cNvSpPr/>
          <p:nvPr/>
        </p:nvSpPr>
        <p:spPr>
          <a:xfrm rot="16200000">
            <a:off x="1615966" y="1962806"/>
            <a:ext cx="141898" cy="93542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0B4F124-BFD5-A547-B40F-1BDFEFF45FE0}"/>
              </a:ext>
            </a:extLst>
          </p:cNvPr>
          <p:cNvSpPr/>
          <p:nvPr/>
        </p:nvSpPr>
        <p:spPr>
          <a:xfrm rot="16200000">
            <a:off x="2618239" y="1962802"/>
            <a:ext cx="141898" cy="9354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A1A2EACB-BA91-C64A-B117-ED91418517E1}"/>
              </a:ext>
            </a:extLst>
          </p:cNvPr>
          <p:cNvSpPr/>
          <p:nvPr/>
        </p:nvSpPr>
        <p:spPr>
          <a:xfrm rot="16200000">
            <a:off x="3522126" y="2061190"/>
            <a:ext cx="141899" cy="73864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9517"/>
            <a:ext cx="10168128" cy="480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dirty="0" err="1"/>
              <a:t>Pahadi</a:t>
            </a:r>
            <a:r>
              <a:rPr lang="en-US" sz="2000" dirty="0"/>
              <a:t> Chicken Curry”</a:t>
            </a:r>
          </a:p>
          <a:p>
            <a:pPr marL="0" indent="0">
              <a:buNone/>
            </a:pPr>
            <a:r>
              <a:rPr lang="en-US" sz="1800" dirty="0"/>
              <a:t>Spicy Chicken Curry In Naga Style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dict</a:t>
            </a:r>
            <a:r>
              <a:rPr lang="en-US" sz="1800" dirty="0"/>
              <a:t> = { “</a:t>
            </a:r>
            <a:r>
              <a:rPr lang="en-US" sz="1800" dirty="0" err="1"/>
              <a:t>Pahadi</a:t>
            </a:r>
            <a:r>
              <a:rPr lang="en-US" sz="1800" dirty="0"/>
              <a:t>”: [“</a:t>
            </a:r>
            <a:r>
              <a:rPr lang="en-US" sz="1800" dirty="0" err="1"/>
              <a:t>Pahadi</a:t>
            </a:r>
            <a:r>
              <a:rPr lang="en-US" sz="1800" dirty="0"/>
              <a:t> Chicken Curry”]</a:t>
            </a:r>
          </a:p>
          <a:p>
            <a:pPr marL="0" indent="0">
              <a:buNone/>
            </a:pPr>
            <a:r>
              <a:rPr lang="en-US" sz="1800" dirty="0"/>
              <a:t>             “Chicken”: [“</a:t>
            </a:r>
            <a:r>
              <a:rPr lang="en-US" sz="1800" dirty="0" err="1"/>
              <a:t>Pahadi</a:t>
            </a:r>
            <a:r>
              <a:rPr lang="en-US" sz="1800" dirty="0"/>
              <a:t> Chicken Curry”]</a:t>
            </a:r>
          </a:p>
          <a:p>
            <a:pPr marL="0" indent="0">
              <a:buNone/>
            </a:pPr>
            <a:r>
              <a:rPr lang="en-US" sz="1800" dirty="0"/>
              <a:t>             “Curry”: [“</a:t>
            </a:r>
            <a:r>
              <a:rPr lang="en-US" sz="1800" dirty="0" err="1"/>
              <a:t>Pahadi</a:t>
            </a:r>
            <a:r>
              <a:rPr lang="en-US" sz="1800" dirty="0"/>
              <a:t> Chicken Curry”]}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print(dictionary[“Curry”])</a:t>
            </a:r>
          </a:p>
        </p:txBody>
      </p:sp>
    </p:spTree>
    <p:extLst>
      <p:ext uri="{BB962C8B-B14F-4D97-AF65-F5344CB8AC3E}">
        <p14:creationId xmlns:p14="http://schemas.microsoft.com/office/powerpoint/2010/main" val="147533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9517"/>
            <a:ext cx="10168128" cy="480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dirty="0" err="1"/>
              <a:t>Pahadi</a:t>
            </a:r>
            <a:r>
              <a:rPr lang="en-US" sz="2000" dirty="0"/>
              <a:t> Chicken Curry”</a:t>
            </a:r>
          </a:p>
          <a:p>
            <a:pPr marL="0" indent="0">
              <a:buNone/>
            </a:pPr>
            <a:r>
              <a:rPr lang="en-US" sz="1800" dirty="0"/>
              <a:t>Spicy Chicken Curry In Naga Style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dict</a:t>
            </a:r>
            <a:r>
              <a:rPr lang="en-US" sz="1800" dirty="0"/>
              <a:t> = { “</a:t>
            </a:r>
            <a:r>
              <a:rPr lang="en-US" sz="1800" dirty="0" err="1"/>
              <a:t>Pahadi</a:t>
            </a:r>
            <a:r>
              <a:rPr lang="en-US" sz="1800" dirty="0"/>
              <a:t>”: [“</a:t>
            </a:r>
            <a:r>
              <a:rPr lang="en-US" sz="1800" dirty="0" err="1"/>
              <a:t>Pahadi</a:t>
            </a:r>
            <a:r>
              <a:rPr lang="en-US" sz="1800" dirty="0"/>
              <a:t> Chicken Curry”]</a:t>
            </a:r>
          </a:p>
          <a:p>
            <a:pPr marL="0" indent="0">
              <a:buNone/>
            </a:pPr>
            <a:r>
              <a:rPr lang="en-US" sz="1800" dirty="0"/>
              <a:t>             “Chicken”: [“</a:t>
            </a:r>
            <a:r>
              <a:rPr lang="en-US" sz="1800" dirty="0" err="1"/>
              <a:t>Pahadi</a:t>
            </a:r>
            <a:r>
              <a:rPr lang="en-US" sz="1800" dirty="0"/>
              <a:t> Chicken Curry”, “Spicy Chicken Curry In Naga Style”]</a:t>
            </a:r>
          </a:p>
          <a:p>
            <a:pPr marL="0" indent="0">
              <a:buNone/>
            </a:pPr>
            <a:r>
              <a:rPr lang="en-US" sz="1800" dirty="0"/>
              <a:t>             “Curry”: [“</a:t>
            </a:r>
            <a:r>
              <a:rPr lang="en-US" sz="1800" dirty="0" err="1"/>
              <a:t>Pahadi</a:t>
            </a:r>
            <a:r>
              <a:rPr lang="en-US" sz="1800" dirty="0"/>
              <a:t> Chicken Curry”, “Spicy Chicken Curry In Naga Style]</a:t>
            </a:r>
          </a:p>
          <a:p>
            <a:pPr marL="0" indent="0">
              <a:buNone/>
            </a:pPr>
            <a:r>
              <a:rPr lang="en-US" sz="1800" dirty="0"/>
              <a:t>             “Spicy”: [“Spicy Chicken Curry In Naga Style“]</a:t>
            </a:r>
          </a:p>
          <a:p>
            <a:pPr marL="0" indent="0">
              <a:buNone/>
            </a:pPr>
            <a:r>
              <a:rPr lang="en-US" sz="1800" dirty="0"/>
              <a:t>             “Naga”: [“Spicy Chicken Curry In Naga Style”]}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print(dictionary[“Curry”])</a:t>
            </a:r>
          </a:p>
        </p:txBody>
      </p:sp>
    </p:spTree>
    <p:extLst>
      <p:ext uri="{BB962C8B-B14F-4D97-AF65-F5344CB8AC3E}">
        <p14:creationId xmlns:p14="http://schemas.microsoft.com/office/powerpoint/2010/main" val="282149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A38-46BB-9C47-9D8D-F45719A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C8D1-0AFC-3D4C-A74C-7075483E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9517"/>
            <a:ext cx="10168128" cy="480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dirty="0" err="1"/>
              <a:t>Pahadi</a:t>
            </a:r>
            <a:r>
              <a:rPr lang="en-US" sz="2000" dirty="0"/>
              <a:t> Chicken Curry”</a:t>
            </a:r>
          </a:p>
          <a:p>
            <a:pPr marL="0" indent="0">
              <a:buNone/>
            </a:pPr>
            <a:r>
              <a:rPr lang="en-US" sz="1800" dirty="0"/>
              <a:t>“Spicy Chicken Curry In </a:t>
            </a:r>
            <a:r>
              <a:rPr lang="en-US" sz="1800"/>
              <a:t>Naga Style”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dict</a:t>
            </a:r>
            <a:r>
              <a:rPr lang="en-US" sz="1800" dirty="0"/>
              <a:t> = { “</a:t>
            </a:r>
            <a:r>
              <a:rPr lang="en-US" sz="1800" dirty="0" err="1"/>
              <a:t>Pahadi</a:t>
            </a:r>
            <a:r>
              <a:rPr lang="en-US" sz="1800" dirty="0"/>
              <a:t>”: [“</a:t>
            </a:r>
            <a:r>
              <a:rPr lang="en-US" sz="1800" dirty="0" err="1"/>
              <a:t>Pahadi</a:t>
            </a:r>
            <a:r>
              <a:rPr lang="en-US" sz="1800" dirty="0"/>
              <a:t> Chicken Curry”]</a:t>
            </a:r>
          </a:p>
          <a:p>
            <a:pPr marL="0" indent="0">
              <a:buNone/>
            </a:pPr>
            <a:r>
              <a:rPr lang="en-US" sz="1800" dirty="0"/>
              <a:t>             “Chicken”: [“</a:t>
            </a:r>
            <a:r>
              <a:rPr lang="en-US" sz="1800" dirty="0" err="1"/>
              <a:t>Pahadi</a:t>
            </a:r>
            <a:r>
              <a:rPr lang="en-US" sz="1800" dirty="0"/>
              <a:t> Chicken Curry”, “Spicy Chicken Curry In Naga Style”]</a:t>
            </a:r>
          </a:p>
          <a:p>
            <a:pPr marL="0" indent="0">
              <a:buNone/>
            </a:pPr>
            <a:r>
              <a:rPr lang="en-US" sz="1800" dirty="0"/>
              <a:t>             “Curry”: [“</a:t>
            </a:r>
            <a:r>
              <a:rPr lang="en-US" sz="1800" dirty="0" err="1"/>
              <a:t>Pahadi</a:t>
            </a:r>
            <a:r>
              <a:rPr lang="en-US" sz="1800" dirty="0"/>
              <a:t> Chicken Curry”, “Spicy Chicken Curry In Naga Style]}</a:t>
            </a:r>
          </a:p>
          <a:p>
            <a:pPr marL="0" indent="0">
              <a:buNone/>
            </a:pPr>
            <a:r>
              <a:rPr lang="en-US" sz="1800" dirty="0"/>
              <a:t>             “Spicy”: [“Spicy Chicken Curry In Naga Style“]</a:t>
            </a:r>
          </a:p>
          <a:p>
            <a:pPr marL="0" indent="0">
              <a:buNone/>
            </a:pPr>
            <a:r>
              <a:rPr lang="en-US" sz="1800" dirty="0"/>
              <a:t>             “Naga”: [“Spicy Chicken Curry In Naga Style”]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print(dictionary[“Curry”])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ABB82B-09EE-2E4C-AF11-788C18A035A4}"/>
              </a:ext>
            </a:extLst>
          </p:cNvPr>
          <p:cNvCxnSpPr/>
          <p:nvPr/>
        </p:nvCxnSpPr>
        <p:spPr>
          <a:xfrm>
            <a:off x="3510597" y="2856825"/>
            <a:ext cx="1977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304191-85EF-D64C-8FE7-16B7ACF452BD}"/>
              </a:ext>
            </a:extLst>
          </p:cNvPr>
          <p:cNvCxnSpPr>
            <a:cxnSpLocks/>
          </p:cNvCxnSpPr>
          <p:nvPr/>
        </p:nvCxnSpPr>
        <p:spPr>
          <a:xfrm>
            <a:off x="4400710" y="2856825"/>
            <a:ext cx="52722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951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736</Words>
  <Application>Microsoft Macintosh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Food Search</vt:lpstr>
      <vt:lpstr>How to categorize dishes</vt:lpstr>
      <vt:lpstr>search( “Curry” )</vt:lpstr>
      <vt:lpstr>How do we know which items relate to curry?</vt:lpstr>
      <vt:lpstr>Categorize</vt:lpstr>
      <vt:lpstr>Categorize</vt:lpstr>
      <vt:lpstr>Categorize</vt:lpstr>
      <vt:lpstr>Categorize</vt:lpstr>
      <vt:lpstr>Categorize</vt:lpstr>
      <vt:lpstr>Splitting Strings</vt:lpstr>
      <vt:lpstr>First Remove all unwanted characters &amp; words</vt:lpstr>
      <vt:lpstr>Other things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Search</dc:title>
  <dc:creator>Alexander Joslin</dc:creator>
  <cp:lastModifiedBy>Alexander Joslin</cp:lastModifiedBy>
  <cp:revision>11</cp:revision>
  <dcterms:created xsi:type="dcterms:W3CDTF">2020-11-05T18:53:57Z</dcterms:created>
  <dcterms:modified xsi:type="dcterms:W3CDTF">2020-11-12T23:00:49Z</dcterms:modified>
</cp:coreProperties>
</file>