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95C9-CDAE-8A40-8AB1-B03838F56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F7370-6EED-3245-92F2-7B6ACD392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5899C-7133-6E48-95D2-527821E3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46A3-F35A-0640-B284-526AE10E3CF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E306-7804-714D-9314-6146D83C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3D9EF-644E-6B40-81B8-C911A2D0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6BF1-6585-7941-8AB2-7382CA59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6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C287-F717-6C4E-883D-4864AF52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88258-7EFD-A74D-94ED-0C8A42108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805C5-9083-0049-9C9E-BCEC5BF7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46A3-F35A-0640-B284-526AE10E3CF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83BC8-FC2A-E246-8B95-F070D221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2C588-8ABC-A445-864D-406D7D3D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6BF1-6585-7941-8AB2-7382CA59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3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A8DB0-2EFF-D94E-8B4F-145406641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7D40F-D43D-EF44-B2F1-6010605F0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57760-65D7-334A-8A1E-969D86E5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46A3-F35A-0640-B284-526AE10E3CF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92B7-9873-664F-8891-6982BB6A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932E0-47CD-E642-AF25-1ABF95AA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6BF1-6585-7941-8AB2-7382CA59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A67A-435A-F142-B297-B8352E34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1C01-DF6B-8046-A74B-D5C7DDB6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F835A-2548-874D-B256-B1CBD678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46A3-F35A-0640-B284-526AE10E3CF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53A7F-BB00-3347-AC5E-D2F88246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9B35D-5D12-494E-ACAA-05B4F4AA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6BF1-6585-7941-8AB2-7382CA59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85AA-DFBF-1144-B5FB-04BBA705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B3E07-6EA2-F648-87A7-B90CB9E1C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298C1-1AC4-DF4C-A8E3-36C8D86A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46A3-F35A-0640-B284-526AE10E3CF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72A8D-F202-CF43-8D00-FF9CAE69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EFB06-A6E3-8E47-8E91-30821145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6BF1-6585-7941-8AB2-7382CA59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6039-9589-B540-A415-F87150F9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0DE1D-F989-3C4E-A9BD-F83E96D32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E1AC2-BC96-AD4B-BE18-154FAC042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7A92F-310B-984A-8B79-60669963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46A3-F35A-0640-B284-526AE10E3CF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10113-4D2C-9949-AE15-8E948094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3A359-78D2-D64F-8E41-2405F592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6BF1-6585-7941-8AB2-7382CA59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8592-95B0-EA4D-8E36-BA8034A7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6D2A8-3FC5-0E4C-9BA2-F99733DD2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AC1BA-9E49-924E-AEA1-D46A0AFE5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7C1ED-EDAF-7F46-9561-A2606A9D5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65744-6014-7048-B333-944AAC40D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7901F-33C9-B64A-B0C4-3BE63833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46A3-F35A-0640-B284-526AE10E3CF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CDAE2-176A-C94D-A76C-B72277C8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98B51-6F33-C74E-B9EB-7F0EE4A1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6BF1-6585-7941-8AB2-7382CA59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9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23ED-BCB2-A148-94C4-CABB6CD4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FD2A1-4966-3449-9FA0-60B5D1E8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46A3-F35A-0640-B284-526AE10E3CF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17A17-0F33-FC4A-B09A-F95134D8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E4856-34EF-9348-9408-BAC28EB9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6BF1-6585-7941-8AB2-7382CA59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5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9B8A7-057E-D949-BF07-81E2E9F7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46A3-F35A-0640-B284-526AE10E3CF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84C5C-7C1B-2441-8286-33C77F1E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4DFBE-0D2C-774A-B398-E559E0DF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6BF1-6585-7941-8AB2-7382CA59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2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E254-F1C9-F14A-99AD-A40785CE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2FA3D-996D-ED4D-868B-2DD6E4217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D8B97-E4EA-0545-965E-E809529AF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7B65D-BA1D-CA43-9551-71D4D193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46A3-F35A-0640-B284-526AE10E3CF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206AB-6A3B-7C40-888B-FEDD8708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921A9-15CB-B848-A0D7-E2672566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6BF1-6585-7941-8AB2-7382CA59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3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C5C0-95E0-D94B-9CFA-ED8CB4EC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8EBD9-050C-4748-9CD7-7949D0CD8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1BC5D-AF98-F741-923F-E4FA7CB2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DF915-5F71-0F42-BED2-D61B1E36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46A3-F35A-0640-B284-526AE10E3CF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C9878-6518-E543-B404-BE0B40C0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0EE3-A336-8F44-A383-7697367E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6BF1-6585-7941-8AB2-7382CA59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6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51C47-8BCD-5543-A2EC-613884D4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50778-B571-B34B-BB40-D90200446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27418-AE8D-6442-BE9C-3141F08C1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646A3-F35A-0640-B284-526AE10E3CF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5149-77AF-C647-8525-16BB42F2A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8E521-84ED-3E49-B209-D6B082026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D6BF1-6585-7941-8AB2-7382CA59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5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DDF6-F173-C544-A96F-49A598B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Control </a:t>
            </a:r>
            <a:br>
              <a:rPr 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FD8FD-6C50-1848-990D-DF1F18F6F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by Alex Joslin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9441D5E-A3C4-2349-833D-2D7728F70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7"/>
          <a:stretch/>
        </p:blipFill>
        <p:spPr>
          <a:xfrm>
            <a:off x="297836" y="-11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F5E40F7-303A-7347-AC5E-C46CE103BA7B}"/>
              </a:ext>
            </a:extLst>
          </p:cNvPr>
          <p:cNvSpPr/>
          <p:nvPr/>
        </p:nvSpPr>
        <p:spPr>
          <a:xfrm>
            <a:off x="0" y="0"/>
            <a:ext cx="297836" cy="68579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09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CFF7-8842-EC48-A779-46F3E34D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people calibrate together on coding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536D-77A6-8F47-88D2-DDA636F8E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uses a version control system such as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perforce</a:t>
            </a:r>
          </a:p>
          <a:p>
            <a:pPr lvl="1"/>
            <a:r>
              <a:rPr lang="en-US" dirty="0"/>
              <a:t>subversion</a:t>
            </a:r>
          </a:p>
          <a:p>
            <a:pPr lvl="1"/>
            <a:r>
              <a:rPr lang="en-US" dirty="0"/>
              <a:t>bitbucket</a:t>
            </a:r>
          </a:p>
          <a:p>
            <a:pPr lvl="1"/>
            <a:endParaRPr lang="en-US" dirty="0"/>
          </a:p>
          <a:p>
            <a:r>
              <a:rPr lang="en-US" dirty="0"/>
              <a:t>Git is the most popular 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154119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electronics, monitor, computer&#10;&#10;Description automatically generated">
            <a:extLst>
              <a:ext uri="{FF2B5EF4-FFF2-40B4-BE49-F238E27FC236}">
                <a16:creationId xmlns:a16="http://schemas.microsoft.com/office/drawing/2014/main" id="{DBD67197-505E-3D48-8E76-A619DB87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646" y="4114800"/>
            <a:ext cx="2913354" cy="2240280"/>
          </a:xfrm>
          <a:prstGeom prst="rect">
            <a:avLst/>
          </a:prstGeom>
        </p:spPr>
      </p:pic>
      <p:pic>
        <p:nvPicPr>
          <p:cNvPr id="10" name="Picture 9" descr="A picture containing text, electronics, monitor, computer&#10;&#10;Description automatically generated">
            <a:extLst>
              <a:ext uri="{FF2B5EF4-FFF2-40B4-BE49-F238E27FC236}">
                <a16:creationId xmlns:a16="http://schemas.microsoft.com/office/drawing/2014/main" id="{13C53286-FE65-FC47-9BA1-653A266D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729" y="4111943"/>
            <a:ext cx="2917069" cy="22431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D4608A-4AA3-844A-B362-641104920366}"/>
              </a:ext>
            </a:extLst>
          </p:cNvPr>
          <p:cNvSpPr txBox="1"/>
          <p:nvPr/>
        </p:nvSpPr>
        <p:spPr>
          <a:xfrm>
            <a:off x="366665" y="314325"/>
            <a:ext cx="189090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Concepts</a:t>
            </a:r>
            <a:endParaRPr lang="en-US" b="1" dirty="0"/>
          </a:p>
          <a:p>
            <a:r>
              <a:rPr lang="en-US" dirty="0"/>
              <a:t>Remote Repo</a:t>
            </a:r>
          </a:p>
          <a:p>
            <a:r>
              <a:rPr lang="en-US" dirty="0"/>
              <a:t>Local Repo</a:t>
            </a:r>
          </a:p>
          <a:p>
            <a:r>
              <a:rPr lang="en-US" dirty="0"/>
              <a:t>Working Directory</a:t>
            </a:r>
          </a:p>
          <a:p>
            <a:r>
              <a:rPr lang="en-US" dirty="0"/>
              <a:t>Log</a:t>
            </a:r>
          </a:p>
          <a:p>
            <a:endParaRPr lang="en-US" dirty="0"/>
          </a:p>
          <a:p>
            <a:r>
              <a:rPr lang="en-US" sz="2400" b="1" dirty="0"/>
              <a:t>Commands</a:t>
            </a:r>
            <a:endParaRPr lang="en-US" b="1" dirty="0"/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Clone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4C0D8-B2DD-5847-9ED9-75026078BEAD}"/>
              </a:ext>
            </a:extLst>
          </p:cNvPr>
          <p:cNvSpPr txBox="1"/>
          <p:nvPr/>
        </p:nvSpPr>
        <p:spPr>
          <a:xfrm>
            <a:off x="9090263" y="52715"/>
            <a:ext cx="1874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github.com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C10A4-D1A2-FA46-9E93-1B56B93B7D08}"/>
              </a:ext>
            </a:extLst>
          </p:cNvPr>
          <p:cNvSpPr txBox="1"/>
          <p:nvPr/>
        </p:nvSpPr>
        <p:spPr>
          <a:xfrm>
            <a:off x="8647962" y="3497997"/>
            <a:ext cx="1219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Marcel</a:t>
            </a:r>
            <a:endParaRPr lang="en-US" b="1" dirty="0"/>
          </a:p>
        </p:txBody>
      </p:sp>
      <p:pic>
        <p:nvPicPr>
          <p:cNvPr id="7" name="Picture 6" descr="A picture containing text, computer, outdoor, electronics&#10;&#10;Description automatically generated">
            <a:extLst>
              <a:ext uri="{FF2B5EF4-FFF2-40B4-BE49-F238E27FC236}">
                <a16:creationId xmlns:a16="http://schemas.microsoft.com/office/drawing/2014/main" id="{13C810D7-5291-824D-A8DE-61A4382D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685" y="582067"/>
            <a:ext cx="3818471" cy="22431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430083-39B2-0B43-A5C3-8E7FD5DE60A4}"/>
              </a:ext>
            </a:extLst>
          </p:cNvPr>
          <p:cNvSpPr txBox="1"/>
          <p:nvPr/>
        </p:nvSpPr>
        <p:spPr>
          <a:xfrm>
            <a:off x="4223600" y="3497997"/>
            <a:ext cx="831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Alex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028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electronics, monitor, computer&#10;&#10;Description automatically generated">
            <a:extLst>
              <a:ext uri="{FF2B5EF4-FFF2-40B4-BE49-F238E27FC236}">
                <a16:creationId xmlns:a16="http://schemas.microsoft.com/office/drawing/2014/main" id="{DBD67197-505E-3D48-8E76-A619DB87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805" y="2169990"/>
            <a:ext cx="1379384" cy="1060704"/>
          </a:xfrm>
          <a:prstGeom prst="rect">
            <a:avLst/>
          </a:prstGeom>
        </p:spPr>
      </p:pic>
      <p:pic>
        <p:nvPicPr>
          <p:cNvPr id="10" name="Picture 9" descr="A picture containing text, electronics, monitor, computer&#10;&#10;Description automatically generated">
            <a:extLst>
              <a:ext uri="{FF2B5EF4-FFF2-40B4-BE49-F238E27FC236}">
                <a16:creationId xmlns:a16="http://schemas.microsoft.com/office/drawing/2014/main" id="{13C53286-FE65-FC47-9BA1-653A266D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210" y="2167277"/>
            <a:ext cx="1446070" cy="11119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D4608A-4AA3-844A-B362-641104920366}"/>
              </a:ext>
            </a:extLst>
          </p:cNvPr>
          <p:cNvSpPr txBox="1"/>
          <p:nvPr/>
        </p:nvSpPr>
        <p:spPr>
          <a:xfrm>
            <a:off x="262040" y="126574"/>
            <a:ext cx="13805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Commands</a:t>
            </a:r>
            <a:endParaRPr lang="en-US" sz="1600" b="1" dirty="0"/>
          </a:p>
          <a:p>
            <a:r>
              <a:rPr lang="en-US" sz="1600" dirty="0"/>
              <a:t>clone / </a:t>
            </a:r>
            <a:r>
              <a:rPr lang="en-US" sz="1600" dirty="0" err="1"/>
              <a:t>init</a:t>
            </a:r>
            <a:endParaRPr lang="en-US" sz="1600" dirty="0"/>
          </a:p>
          <a:p>
            <a:r>
              <a:rPr lang="en-US" sz="1600" dirty="0"/>
              <a:t>add</a:t>
            </a:r>
          </a:p>
          <a:p>
            <a:r>
              <a:rPr lang="en-US" sz="1600" dirty="0"/>
              <a:t>commit</a:t>
            </a:r>
          </a:p>
          <a:p>
            <a:r>
              <a:rPr lang="en-US" sz="1600" dirty="0"/>
              <a:t>push</a:t>
            </a:r>
          </a:p>
          <a:p>
            <a:r>
              <a:rPr lang="en-US" sz="1600" dirty="0"/>
              <a:t>pull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4C0D8-B2DD-5847-9ED9-75026078BEAD}"/>
              </a:ext>
            </a:extLst>
          </p:cNvPr>
          <p:cNvSpPr txBox="1"/>
          <p:nvPr/>
        </p:nvSpPr>
        <p:spPr>
          <a:xfrm>
            <a:off x="9126283" y="31264"/>
            <a:ext cx="1874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github.com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C10A4-D1A2-FA46-9E93-1B56B93B7D08}"/>
              </a:ext>
            </a:extLst>
          </p:cNvPr>
          <p:cNvSpPr txBox="1"/>
          <p:nvPr/>
        </p:nvSpPr>
        <p:spPr>
          <a:xfrm>
            <a:off x="7238244" y="1767167"/>
            <a:ext cx="923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Marcel</a:t>
            </a:r>
            <a:endParaRPr lang="en-US" b="1" dirty="0"/>
          </a:p>
        </p:txBody>
      </p:sp>
      <p:pic>
        <p:nvPicPr>
          <p:cNvPr id="7" name="Picture 6" descr="A picture containing text, computer, outdoor, electronics&#10;&#10;Description automatically generated">
            <a:extLst>
              <a:ext uri="{FF2B5EF4-FFF2-40B4-BE49-F238E27FC236}">
                <a16:creationId xmlns:a16="http://schemas.microsoft.com/office/drawing/2014/main" id="{13C810D7-5291-824D-A8DE-61A4382D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974" y="479148"/>
            <a:ext cx="1757481" cy="10324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430083-39B2-0B43-A5C3-8E7FD5DE60A4}"/>
              </a:ext>
            </a:extLst>
          </p:cNvPr>
          <p:cNvSpPr txBox="1"/>
          <p:nvPr/>
        </p:nvSpPr>
        <p:spPr>
          <a:xfrm>
            <a:off x="3694667" y="1763048"/>
            <a:ext cx="647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Alex</a:t>
            </a:r>
            <a:endParaRPr lang="en-US" sz="1400" b="1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013B25A-5398-8049-BEF2-277FE23D9FAA}"/>
              </a:ext>
            </a:extLst>
          </p:cNvPr>
          <p:cNvSpPr/>
          <p:nvPr/>
        </p:nvSpPr>
        <p:spPr>
          <a:xfrm>
            <a:off x="8970135" y="600256"/>
            <a:ext cx="2457227" cy="11669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Remote Repo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7414643-8AF2-444E-9399-FBE56DC4614D}"/>
              </a:ext>
            </a:extLst>
          </p:cNvPr>
          <p:cNvSpPr/>
          <p:nvPr/>
        </p:nvSpPr>
        <p:spPr>
          <a:xfrm>
            <a:off x="1368133" y="2403591"/>
            <a:ext cx="2728057" cy="42431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A4B05-3E5B-1F48-8500-7444A6BC8A32}"/>
              </a:ext>
            </a:extLst>
          </p:cNvPr>
          <p:cNvSpPr txBox="1"/>
          <p:nvPr/>
        </p:nvSpPr>
        <p:spPr>
          <a:xfrm>
            <a:off x="1692132" y="2511569"/>
            <a:ext cx="20800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Working Directory</a:t>
            </a:r>
          </a:p>
          <a:p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9E67B9E-5FC6-4746-9525-EEDD2B8EFF9B}"/>
              </a:ext>
            </a:extLst>
          </p:cNvPr>
          <p:cNvSpPr/>
          <p:nvPr/>
        </p:nvSpPr>
        <p:spPr>
          <a:xfrm>
            <a:off x="5143224" y="2400878"/>
            <a:ext cx="2728057" cy="42431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F1AC55-B79B-A949-867C-E6E90EA91DD7}"/>
              </a:ext>
            </a:extLst>
          </p:cNvPr>
          <p:cNvSpPr txBox="1"/>
          <p:nvPr/>
        </p:nvSpPr>
        <p:spPr>
          <a:xfrm>
            <a:off x="5467223" y="2508856"/>
            <a:ext cx="20800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Working Directory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B139D3-FD25-8945-8601-A587E50C10CE}"/>
              </a:ext>
            </a:extLst>
          </p:cNvPr>
          <p:cNvSpPr/>
          <p:nvPr/>
        </p:nvSpPr>
        <p:spPr>
          <a:xfrm>
            <a:off x="1867181" y="5777767"/>
            <a:ext cx="1703540" cy="463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tower.py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EFD710-37D1-314F-8679-93BA93B7DA66}"/>
              </a:ext>
            </a:extLst>
          </p:cNvPr>
          <p:cNvSpPr/>
          <p:nvPr/>
        </p:nvSpPr>
        <p:spPr>
          <a:xfrm>
            <a:off x="5689726" y="5775054"/>
            <a:ext cx="1703540" cy="463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enemy.py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B8E190-12E7-E445-9D10-FAF7BB7C82D5}"/>
              </a:ext>
            </a:extLst>
          </p:cNvPr>
          <p:cNvSpPr/>
          <p:nvPr/>
        </p:nvSpPr>
        <p:spPr>
          <a:xfrm>
            <a:off x="1867181" y="4625371"/>
            <a:ext cx="1703540" cy="55133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Staging Area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5C9D871-525F-CC41-BE6C-A6023002785C}"/>
              </a:ext>
            </a:extLst>
          </p:cNvPr>
          <p:cNvSpPr/>
          <p:nvPr/>
        </p:nvSpPr>
        <p:spPr>
          <a:xfrm>
            <a:off x="5689726" y="4622658"/>
            <a:ext cx="1703540" cy="55133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Staging Area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4044A1A-0B30-9043-B9E3-08EC21F24ADB}"/>
              </a:ext>
            </a:extLst>
          </p:cNvPr>
          <p:cNvSpPr/>
          <p:nvPr/>
        </p:nvSpPr>
        <p:spPr>
          <a:xfrm>
            <a:off x="1867181" y="3286215"/>
            <a:ext cx="1703540" cy="738089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Local Repo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FF4C4AD-8249-2F4E-91DE-11DA196E6784}"/>
              </a:ext>
            </a:extLst>
          </p:cNvPr>
          <p:cNvSpPr/>
          <p:nvPr/>
        </p:nvSpPr>
        <p:spPr>
          <a:xfrm>
            <a:off x="5689726" y="3287346"/>
            <a:ext cx="1703540" cy="738089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195187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electronics, monitor, computer&#10;&#10;Description automatically generated">
            <a:extLst>
              <a:ext uri="{FF2B5EF4-FFF2-40B4-BE49-F238E27FC236}">
                <a16:creationId xmlns:a16="http://schemas.microsoft.com/office/drawing/2014/main" id="{DBD67197-505E-3D48-8E76-A619DB87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805" y="2169990"/>
            <a:ext cx="1379384" cy="1060704"/>
          </a:xfrm>
          <a:prstGeom prst="rect">
            <a:avLst/>
          </a:prstGeom>
        </p:spPr>
      </p:pic>
      <p:pic>
        <p:nvPicPr>
          <p:cNvPr id="10" name="Picture 9" descr="A picture containing text, electronics, monitor, computer&#10;&#10;Description automatically generated">
            <a:extLst>
              <a:ext uri="{FF2B5EF4-FFF2-40B4-BE49-F238E27FC236}">
                <a16:creationId xmlns:a16="http://schemas.microsoft.com/office/drawing/2014/main" id="{13C53286-FE65-FC47-9BA1-653A266D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210" y="2167277"/>
            <a:ext cx="1446070" cy="11119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D4608A-4AA3-844A-B362-641104920366}"/>
              </a:ext>
            </a:extLst>
          </p:cNvPr>
          <p:cNvSpPr txBox="1"/>
          <p:nvPr/>
        </p:nvSpPr>
        <p:spPr>
          <a:xfrm>
            <a:off x="262040" y="126574"/>
            <a:ext cx="13805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Commands</a:t>
            </a:r>
            <a:endParaRPr lang="en-US" sz="1600" b="1" dirty="0"/>
          </a:p>
          <a:p>
            <a:r>
              <a:rPr lang="en-US" sz="1600" dirty="0"/>
              <a:t>clone / </a:t>
            </a:r>
            <a:r>
              <a:rPr lang="en-US" sz="1600" dirty="0" err="1"/>
              <a:t>init</a:t>
            </a:r>
            <a:endParaRPr lang="en-US" sz="1600" dirty="0"/>
          </a:p>
          <a:p>
            <a:r>
              <a:rPr lang="en-US" sz="1600" dirty="0"/>
              <a:t>add</a:t>
            </a:r>
          </a:p>
          <a:p>
            <a:r>
              <a:rPr lang="en-US" sz="1600" dirty="0"/>
              <a:t>commit</a:t>
            </a:r>
          </a:p>
          <a:p>
            <a:r>
              <a:rPr lang="en-US" sz="1600" dirty="0"/>
              <a:t>push</a:t>
            </a:r>
          </a:p>
          <a:p>
            <a:r>
              <a:rPr lang="en-US" sz="1600" dirty="0"/>
              <a:t>pull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4C0D8-B2DD-5847-9ED9-75026078BEAD}"/>
              </a:ext>
            </a:extLst>
          </p:cNvPr>
          <p:cNvSpPr txBox="1"/>
          <p:nvPr/>
        </p:nvSpPr>
        <p:spPr>
          <a:xfrm>
            <a:off x="9126283" y="31264"/>
            <a:ext cx="1874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github.com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C10A4-D1A2-FA46-9E93-1B56B93B7D08}"/>
              </a:ext>
            </a:extLst>
          </p:cNvPr>
          <p:cNvSpPr txBox="1"/>
          <p:nvPr/>
        </p:nvSpPr>
        <p:spPr>
          <a:xfrm>
            <a:off x="7238244" y="1767167"/>
            <a:ext cx="923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Marcel</a:t>
            </a:r>
            <a:endParaRPr lang="en-US" b="1" dirty="0"/>
          </a:p>
        </p:txBody>
      </p:sp>
      <p:pic>
        <p:nvPicPr>
          <p:cNvPr id="7" name="Picture 6" descr="A picture containing text, computer, outdoor, electronics&#10;&#10;Description automatically generated">
            <a:extLst>
              <a:ext uri="{FF2B5EF4-FFF2-40B4-BE49-F238E27FC236}">
                <a16:creationId xmlns:a16="http://schemas.microsoft.com/office/drawing/2014/main" id="{13C810D7-5291-824D-A8DE-61A4382D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974" y="479148"/>
            <a:ext cx="1757481" cy="10324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430083-39B2-0B43-A5C3-8E7FD5DE60A4}"/>
              </a:ext>
            </a:extLst>
          </p:cNvPr>
          <p:cNvSpPr txBox="1"/>
          <p:nvPr/>
        </p:nvSpPr>
        <p:spPr>
          <a:xfrm>
            <a:off x="3694667" y="1763048"/>
            <a:ext cx="647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Alex</a:t>
            </a:r>
            <a:endParaRPr lang="en-US" sz="1400" b="1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013B25A-5398-8049-BEF2-277FE23D9FAA}"/>
              </a:ext>
            </a:extLst>
          </p:cNvPr>
          <p:cNvSpPr/>
          <p:nvPr/>
        </p:nvSpPr>
        <p:spPr>
          <a:xfrm>
            <a:off x="8970135" y="600256"/>
            <a:ext cx="2457227" cy="11669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Remote Repo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7414643-8AF2-444E-9399-FBE56DC4614D}"/>
              </a:ext>
            </a:extLst>
          </p:cNvPr>
          <p:cNvSpPr/>
          <p:nvPr/>
        </p:nvSpPr>
        <p:spPr>
          <a:xfrm>
            <a:off x="1368133" y="2403591"/>
            <a:ext cx="2728057" cy="42431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A4B05-3E5B-1F48-8500-7444A6BC8A32}"/>
              </a:ext>
            </a:extLst>
          </p:cNvPr>
          <p:cNvSpPr txBox="1"/>
          <p:nvPr/>
        </p:nvSpPr>
        <p:spPr>
          <a:xfrm>
            <a:off x="1692132" y="2511569"/>
            <a:ext cx="20800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Working Directory</a:t>
            </a:r>
          </a:p>
          <a:p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9E67B9E-5FC6-4746-9525-EEDD2B8EFF9B}"/>
              </a:ext>
            </a:extLst>
          </p:cNvPr>
          <p:cNvSpPr/>
          <p:nvPr/>
        </p:nvSpPr>
        <p:spPr>
          <a:xfrm>
            <a:off x="5143224" y="2400878"/>
            <a:ext cx="2728057" cy="42431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F1AC55-B79B-A949-867C-E6E90EA91DD7}"/>
              </a:ext>
            </a:extLst>
          </p:cNvPr>
          <p:cNvSpPr txBox="1"/>
          <p:nvPr/>
        </p:nvSpPr>
        <p:spPr>
          <a:xfrm>
            <a:off x="5467223" y="2508856"/>
            <a:ext cx="20800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Working Directory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B139D3-FD25-8945-8601-A587E50C10CE}"/>
              </a:ext>
            </a:extLst>
          </p:cNvPr>
          <p:cNvSpPr/>
          <p:nvPr/>
        </p:nvSpPr>
        <p:spPr>
          <a:xfrm>
            <a:off x="1867181" y="5777767"/>
            <a:ext cx="1703540" cy="463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tower.py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EFD710-37D1-314F-8679-93BA93B7DA66}"/>
              </a:ext>
            </a:extLst>
          </p:cNvPr>
          <p:cNvSpPr/>
          <p:nvPr/>
        </p:nvSpPr>
        <p:spPr>
          <a:xfrm>
            <a:off x="5689726" y="5775054"/>
            <a:ext cx="1703540" cy="463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enemy.py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B8E190-12E7-E445-9D10-FAF7BB7C82D5}"/>
              </a:ext>
            </a:extLst>
          </p:cNvPr>
          <p:cNvSpPr/>
          <p:nvPr/>
        </p:nvSpPr>
        <p:spPr>
          <a:xfrm>
            <a:off x="1867181" y="4625371"/>
            <a:ext cx="1703540" cy="55133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Staging Area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5C9D871-525F-CC41-BE6C-A6023002785C}"/>
              </a:ext>
            </a:extLst>
          </p:cNvPr>
          <p:cNvSpPr/>
          <p:nvPr/>
        </p:nvSpPr>
        <p:spPr>
          <a:xfrm>
            <a:off x="5689726" y="4622658"/>
            <a:ext cx="1703540" cy="55133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Staging Area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4044A1A-0B30-9043-B9E3-08EC21F24ADB}"/>
              </a:ext>
            </a:extLst>
          </p:cNvPr>
          <p:cNvSpPr/>
          <p:nvPr/>
        </p:nvSpPr>
        <p:spPr>
          <a:xfrm>
            <a:off x="1867181" y="3286215"/>
            <a:ext cx="1703540" cy="738089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Local Repo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FF4C4AD-8249-2F4E-91DE-11DA196E6784}"/>
              </a:ext>
            </a:extLst>
          </p:cNvPr>
          <p:cNvSpPr/>
          <p:nvPr/>
        </p:nvSpPr>
        <p:spPr>
          <a:xfrm>
            <a:off x="5689726" y="3287346"/>
            <a:ext cx="1703540" cy="738089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Local Repo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5AFFA0-4D36-8243-B940-1A78B85A8FFB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2718951" y="5176701"/>
            <a:ext cx="0" cy="60106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A469D6-CDC1-0847-9CC0-5834D4F9EE61}"/>
              </a:ext>
            </a:extLst>
          </p:cNvPr>
          <p:cNvSpPr txBox="1"/>
          <p:nvPr/>
        </p:nvSpPr>
        <p:spPr>
          <a:xfrm>
            <a:off x="2762426" y="5270201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git add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D3AAB1-117A-6B43-9038-CB17F9095067}"/>
              </a:ext>
            </a:extLst>
          </p:cNvPr>
          <p:cNvCxnSpPr>
            <a:cxnSpLocks/>
            <a:stCxn id="6" idx="0"/>
            <a:endCxn id="23" idx="2"/>
          </p:cNvCxnSpPr>
          <p:nvPr/>
        </p:nvCxnSpPr>
        <p:spPr>
          <a:xfrm flipV="1">
            <a:off x="2718951" y="4024304"/>
            <a:ext cx="0" cy="60106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566F31D-9A4A-3442-B04C-7771B63F479C}"/>
              </a:ext>
            </a:extLst>
          </p:cNvPr>
          <p:cNvSpPr txBox="1"/>
          <p:nvPr/>
        </p:nvSpPr>
        <p:spPr>
          <a:xfrm>
            <a:off x="2762425" y="4118843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git commit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DEED88-18AF-9A4E-A85B-CB818FBB27CB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6541496" y="5173988"/>
            <a:ext cx="0" cy="60106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F77B3D5-C91B-C247-8103-C1BF4C344919}"/>
              </a:ext>
            </a:extLst>
          </p:cNvPr>
          <p:cNvSpPr txBox="1"/>
          <p:nvPr/>
        </p:nvSpPr>
        <p:spPr>
          <a:xfrm>
            <a:off x="6641568" y="5270201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git add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637AFD-5569-204E-8DD9-31F7E493D61F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flipV="1">
            <a:off x="6541496" y="4025435"/>
            <a:ext cx="0" cy="59722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5AECF9A-1200-C641-BD2A-2A96A0E7242D}"/>
              </a:ext>
            </a:extLst>
          </p:cNvPr>
          <p:cNvSpPr txBox="1"/>
          <p:nvPr/>
        </p:nvSpPr>
        <p:spPr>
          <a:xfrm>
            <a:off x="6610072" y="4136526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366365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electronics, monitor, computer&#10;&#10;Description automatically generated">
            <a:extLst>
              <a:ext uri="{FF2B5EF4-FFF2-40B4-BE49-F238E27FC236}">
                <a16:creationId xmlns:a16="http://schemas.microsoft.com/office/drawing/2014/main" id="{DBD67197-505E-3D48-8E76-A619DB87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805" y="2169990"/>
            <a:ext cx="1379384" cy="1060704"/>
          </a:xfrm>
          <a:prstGeom prst="rect">
            <a:avLst/>
          </a:prstGeom>
        </p:spPr>
      </p:pic>
      <p:pic>
        <p:nvPicPr>
          <p:cNvPr id="10" name="Picture 9" descr="A picture containing text, electronics, monitor, computer&#10;&#10;Description automatically generated">
            <a:extLst>
              <a:ext uri="{FF2B5EF4-FFF2-40B4-BE49-F238E27FC236}">
                <a16:creationId xmlns:a16="http://schemas.microsoft.com/office/drawing/2014/main" id="{13C53286-FE65-FC47-9BA1-653A266D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210" y="2167277"/>
            <a:ext cx="1446070" cy="11119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D4608A-4AA3-844A-B362-641104920366}"/>
              </a:ext>
            </a:extLst>
          </p:cNvPr>
          <p:cNvSpPr txBox="1"/>
          <p:nvPr/>
        </p:nvSpPr>
        <p:spPr>
          <a:xfrm>
            <a:off x="262040" y="126574"/>
            <a:ext cx="13805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Commands</a:t>
            </a:r>
            <a:endParaRPr lang="en-US" sz="1600" b="1" dirty="0"/>
          </a:p>
          <a:p>
            <a:r>
              <a:rPr lang="en-US" sz="1600" dirty="0"/>
              <a:t>clone / </a:t>
            </a:r>
            <a:r>
              <a:rPr lang="en-US" sz="1600" dirty="0" err="1"/>
              <a:t>init</a:t>
            </a:r>
            <a:endParaRPr lang="en-US" sz="1600" dirty="0"/>
          </a:p>
          <a:p>
            <a:r>
              <a:rPr lang="en-US" sz="1600" dirty="0"/>
              <a:t>add</a:t>
            </a:r>
          </a:p>
          <a:p>
            <a:r>
              <a:rPr lang="en-US" sz="1600" dirty="0"/>
              <a:t>commit</a:t>
            </a:r>
          </a:p>
          <a:p>
            <a:r>
              <a:rPr lang="en-US" sz="1600" dirty="0"/>
              <a:t>push</a:t>
            </a:r>
          </a:p>
          <a:p>
            <a:r>
              <a:rPr lang="en-US" sz="1600" dirty="0"/>
              <a:t>pull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4C0D8-B2DD-5847-9ED9-75026078BEAD}"/>
              </a:ext>
            </a:extLst>
          </p:cNvPr>
          <p:cNvSpPr txBox="1"/>
          <p:nvPr/>
        </p:nvSpPr>
        <p:spPr>
          <a:xfrm>
            <a:off x="9126283" y="31264"/>
            <a:ext cx="1874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github.com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C10A4-D1A2-FA46-9E93-1B56B93B7D08}"/>
              </a:ext>
            </a:extLst>
          </p:cNvPr>
          <p:cNvSpPr txBox="1"/>
          <p:nvPr/>
        </p:nvSpPr>
        <p:spPr>
          <a:xfrm>
            <a:off x="7238244" y="1767167"/>
            <a:ext cx="923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Marcel</a:t>
            </a:r>
            <a:endParaRPr lang="en-US" b="1" dirty="0"/>
          </a:p>
        </p:txBody>
      </p:sp>
      <p:pic>
        <p:nvPicPr>
          <p:cNvPr id="7" name="Picture 6" descr="A picture containing text, computer, outdoor, electronics&#10;&#10;Description automatically generated">
            <a:extLst>
              <a:ext uri="{FF2B5EF4-FFF2-40B4-BE49-F238E27FC236}">
                <a16:creationId xmlns:a16="http://schemas.microsoft.com/office/drawing/2014/main" id="{13C810D7-5291-824D-A8DE-61A4382D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974" y="479148"/>
            <a:ext cx="1757481" cy="10324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430083-39B2-0B43-A5C3-8E7FD5DE60A4}"/>
              </a:ext>
            </a:extLst>
          </p:cNvPr>
          <p:cNvSpPr txBox="1"/>
          <p:nvPr/>
        </p:nvSpPr>
        <p:spPr>
          <a:xfrm>
            <a:off x="3694667" y="1763048"/>
            <a:ext cx="647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Alex</a:t>
            </a:r>
            <a:endParaRPr lang="en-US" sz="1400" b="1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013B25A-5398-8049-BEF2-277FE23D9FAA}"/>
              </a:ext>
            </a:extLst>
          </p:cNvPr>
          <p:cNvSpPr/>
          <p:nvPr/>
        </p:nvSpPr>
        <p:spPr>
          <a:xfrm>
            <a:off x="8970135" y="600256"/>
            <a:ext cx="2457227" cy="11669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Remote Repo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7414643-8AF2-444E-9399-FBE56DC4614D}"/>
              </a:ext>
            </a:extLst>
          </p:cNvPr>
          <p:cNvSpPr/>
          <p:nvPr/>
        </p:nvSpPr>
        <p:spPr>
          <a:xfrm>
            <a:off x="1368133" y="2403591"/>
            <a:ext cx="2728057" cy="42431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A4B05-3E5B-1F48-8500-7444A6BC8A32}"/>
              </a:ext>
            </a:extLst>
          </p:cNvPr>
          <p:cNvSpPr txBox="1"/>
          <p:nvPr/>
        </p:nvSpPr>
        <p:spPr>
          <a:xfrm>
            <a:off x="1692132" y="2511569"/>
            <a:ext cx="20800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Working Directory</a:t>
            </a:r>
          </a:p>
          <a:p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9E67B9E-5FC6-4746-9525-EEDD2B8EFF9B}"/>
              </a:ext>
            </a:extLst>
          </p:cNvPr>
          <p:cNvSpPr/>
          <p:nvPr/>
        </p:nvSpPr>
        <p:spPr>
          <a:xfrm>
            <a:off x="5143224" y="2400878"/>
            <a:ext cx="2728057" cy="42431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F1AC55-B79B-A949-867C-E6E90EA91DD7}"/>
              </a:ext>
            </a:extLst>
          </p:cNvPr>
          <p:cNvSpPr txBox="1"/>
          <p:nvPr/>
        </p:nvSpPr>
        <p:spPr>
          <a:xfrm>
            <a:off x="5467223" y="2508856"/>
            <a:ext cx="20800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Working Directory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B139D3-FD25-8945-8601-A587E50C10CE}"/>
              </a:ext>
            </a:extLst>
          </p:cNvPr>
          <p:cNvSpPr/>
          <p:nvPr/>
        </p:nvSpPr>
        <p:spPr>
          <a:xfrm>
            <a:off x="1867181" y="5777767"/>
            <a:ext cx="1703540" cy="463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tower.py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EFD710-37D1-314F-8679-93BA93B7DA66}"/>
              </a:ext>
            </a:extLst>
          </p:cNvPr>
          <p:cNvSpPr/>
          <p:nvPr/>
        </p:nvSpPr>
        <p:spPr>
          <a:xfrm>
            <a:off x="5689726" y="5775054"/>
            <a:ext cx="1703540" cy="463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enemy.py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B8E190-12E7-E445-9D10-FAF7BB7C82D5}"/>
              </a:ext>
            </a:extLst>
          </p:cNvPr>
          <p:cNvSpPr/>
          <p:nvPr/>
        </p:nvSpPr>
        <p:spPr>
          <a:xfrm>
            <a:off x="1867181" y="4625371"/>
            <a:ext cx="1703540" cy="55133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Staging Area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5C9D871-525F-CC41-BE6C-A6023002785C}"/>
              </a:ext>
            </a:extLst>
          </p:cNvPr>
          <p:cNvSpPr/>
          <p:nvPr/>
        </p:nvSpPr>
        <p:spPr>
          <a:xfrm>
            <a:off x="5689726" y="4622658"/>
            <a:ext cx="1703540" cy="55133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Staging Area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4044A1A-0B30-9043-B9E3-08EC21F24ADB}"/>
              </a:ext>
            </a:extLst>
          </p:cNvPr>
          <p:cNvSpPr/>
          <p:nvPr/>
        </p:nvSpPr>
        <p:spPr>
          <a:xfrm>
            <a:off x="1867181" y="3286215"/>
            <a:ext cx="1703540" cy="738089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Local Repo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FF4C4AD-8249-2F4E-91DE-11DA196E6784}"/>
              </a:ext>
            </a:extLst>
          </p:cNvPr>
          <p:cNvSpPr/>
          <p:nvPr/>
        </p:nvSpPr>
        <p:spPr>
          <a:xfrm>
            <a:off x="5689726" y="3287346"/>
            <a:ext cx="1703540" cy="738089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Local Repo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5AFFA0-4D36-8243-B940-1A78B85A8FFB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2718951" y="5176701"/>
            <a:ext cx="0" cy="60106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A469D6-CDC1-0847-9CC0-5834D4F9EE61}"/>
              </a:ext>
            </a:extLst>
          </p:cNvPr>
          <p:cNvSpPr txBox="1"/>
          <p:nvPr/>
        </p:nvSpPr>
        <p:spPr>
          <a:xfrm>
            <a:off x="2762426" y="5270201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git add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D3AAB1-117A-6B43-9038-CB17F9095067}"/>
              </a:ext>
            </a:extLst>
          </p:cNvPr>
          <p:cNvCxnSpPr>
            <a:cxnSpLocks/>
            <a:stCxn id="6" idx="0"/>
            <a:endCxn id="23" idx="2"/>
          </p:cNvCxnSpPr>
          <p:nvPr/>
        </p:nvCxnSpPr>
        <p:spPr>
          <a:xfrm flipV="1">
            <a:off x="2718951" y="4024304"/>
            <a:ext cx="0" cy="60106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566F31D-9A4A-3442-B04C-7771B63F479C}"/>
              </a:ext>
            </a:extLst>
          </p:cNvPr>
          <p:cNvSpPr txBox="1"/>
          <p:nvPr/>
        </p:nvSpPr>
        <p:spPr>
          <a:xfrm>
            <a:off x="2762425" y="4118843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git commit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DEED88-18AF-9A4E-A85B-CB818FBB27CB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6541496" y="5173988"/>
            <a:ext cx="0" cy="60106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F77B3D5-C91B-C247-8103-C1BF4C344919}"/>
              </a:ext>
            </a:extLst>
          </p:cNvPr>
          <p:cNvSpPr txBox="1"/>
          <p:nvPr/>
        </p:nvSpPr>
        <p:spPr>
          <a:xfrm>
            <a:off x="6641568" y="5270201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git add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637AFD-5569-204E-8DD9-31F7E493D61F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flipV="1">
            <a:off x="6541496" y="4025435"/>
            <a:ext cx="0" cy="59722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5AECF9A-1200-C641-BD2A-2A96A0E7242D}"/>
              </a:ext>
            </a:extLst>
          </p:cNvPr>
          <p:cNvSpPr txBox="1"/>
          <p:nvPr/>
        </p:nvSpPr>
        <p:spPr>
          <a:xfrm>
            <a:off x="6610072" y="4136526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423017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170</Words>
  <Application>Microsoft Macintosh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Version Control  with Git</vt:lpstr>
      <vt:lpstr>How do people calibrate together on coding project?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 with Git</dc:title>
  <dc:creator>Alexander Joslin</dc:creator>
  <cp:lastModifiedBy>Alexander Joslin</cp:lastModifiedBy>
  <cp:revision>9</cp:revision>
  <dcterms:created xsi:type="dcterms:W3CDTF">2020-12-24T22:58:54Z</dcterms:created>
  <dcterms:modified xsi:type="dcterms:W3CDTF">2020-12-25T02:25:55Z</dcterms:modified>
</cp:coreProperties>
</file>