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E700"/>
    <a:srgbClr val="2726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September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08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2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0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1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0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83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2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9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September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5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45073-63ED-4642-A240-0DFC890E4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55638"/>
            <a:ext cx="4743448" cy="2413435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CSS  </a:t>
            </a:r>
            <a:br>
              <a:rPr lang="en-US" sz="4400" dirty="0"/>
            </a:br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Grid</a:t>
            </a:r>
            <a:r>
              <a:rPr lang="en-US" sz="4400" dirty="0"/>
              <a:t> vs </a:t>
            </a:r>
            <a:r>
              <a:rPr lang="en-US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Flexbox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FE8C9-400C-D240-AAE3-8212D98A9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4633850"/>
            <a:ext cx="3565525" cy="66681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By Alex Joslin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96BB0D2-B5F4-401A-972E-683C586D4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" r="1940" b="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E8EFAF4C-77F6-9A47-AE64-4B174F966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4" y="0"/>
            <a:ext cx="10809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3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641-DE0E-894B-A1FC-FFEF0353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397" y="93888"/>
            <a:ext cx="1567838" cy="9901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156241-A936-0244-8552-CD49DE75AF21}"/>
              </a:ext>
            </a:extLst>
          </p:cNvPr>
          <p:cNvSpPr/>
          <p:nvPr/>
        </p:nvSpPr>
        <p:spPr>
          <a:xfrm>
            <a:off x="8815714" y="1133265"/>
            <a:ext cx="929013" cy="1559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2E61D-6AA5-094C-96CB-EC8C1EFFE2EB}"/>
              </a:ext>
            </a:extLst>
          </p:cNvPr>
          <p:cNvSpPr/>
          <p:nvPr/>
        </p:nvSpPr>
        <p:spPr>
          <a:xfrm>
            <a:off x="1449895" y="1148377"/>
            <a:ext cx="2029202" cy="1544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58BB65-8D61-C447-89BD-76757FC96EB9}"/>
              </a:ext>
            </a:extLst>
          </p:cNvPr>
          <p:cNvCxnSpPr>
            <a:cxnSpLocks/>
          </p:cNvCxnSpPr>
          <p:nvPr/>
        </p:nvCxnSpPr>
        <p:spPr>
          <a:xfrm>
            <a:off x="3655513" y="990112"/>
            <a:ext cx="0" cy="551145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340B54-BDC7-6D4A-B98B-F1AF00031085}"/>
              </a:ext>
            </a:extLst>
          </p:cNvPr>
          <p:cNvCxnSpPr>
            <a:cxnSpLocks/>
          </p:cNvCxnSpPr>
          <p:nvPr/>
        </p:nvCxnSpPr>
        <p:spPr>
          <a:xfrm>
            <a:off x="6098089" y="990112"/>
            <a:ext cx="0" cy="551145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A4094BB-5EB8-214A-83A5-E460F7D9512A}"/>
              </a:ext>
            </a:extLst>
          </p:cNvPr>
          <p:cNvSpPr/>
          <p:nvPr/>
        </p:nvSpPr>
        <p:spPr>
          <a:xfrm>
            <a:off x="1245296" y="990112"/>
            <a:ext cx="9701408" cy="5511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991262-6242-984B-B0AD-C0567B31039D}"/>
              </a:ext>
            </a:extLst>
          </p:cNvPr>
          <p:cNvCxnSpPr>
            <a:cxnSpLocks/>
          </p:cNvCxnSpPr>
          <p:nvPr/>
        </p:nvCxnSpPr>
        <p:spPr>
          <a:xfrm>
            <a:off x="8542752" y="990112"/>
            <a:ext cx="0" cy="551145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F5027B-8A88-8340-9554-2AB6ADF6CADF}"/>
              </a:ext>
            </a:extLst>
          </p:cNvPr>
          <p:cNvCxnSpPr>
            <a:cxnSpLocks/>
          </p:cNvCxnSpPr>
          <p:nvPr/>
        </p:nvCxnSpPr>
        <p:spPr>
          <a:xfrm flipH="1">
            <a:off x="1245296" y="2871385"/>
            <a:ext cx="9701407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76C24B-00BD-9E48-B36A-FC9532467C88}"/>
              </a:ext>
            </a:extLst>
          </p:cNvPr>
          <p:cNvCxnSpPr>
            <a:cxnSpLocks/>
          </p:cNvCxnSpPr>
          <p:nvPr/>
        </p:nvCxnSpPr>
        <p:spPr>
          <a:xfrm flipH="1">
            <a:off x="1245296" y="4674296"/>
            <a:ext cx="9701407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0CFDB-3FBB-6040-A6F7-46BDF59BAB70}"/>
              </a:ext>
            </a:extLst>
          </p:cNvPr>
          <p:cNvSpPr/>
          <p:nvPr/>
        </p:nvSpPr>
        <p:spPr>
          <a:xfrm>
            <a:off x="3866389" y="1831189"/>
            <a:ext cx="828774" cy="83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2E8EE2-A668-A348-A3EF-28245BCC7814}"/>
              </a:ext>
            </a:extLst>
          </p:cNvPr>
          <p:cNvSpPr/>
          <p:nvPr/>
        </p:nvSpPr>
        <p:spPr>
          <a:xfrm>
            <a:off x="6308965" y="1133265"/>
            <a:ext cx="2091831" cy="82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DD5602-E012-C047-A4BF-0B1E8F7E7DC0}"/>
              </a:ext>
            </a:extLst>
          </p:cNvPr>
          <p:cNvSpPr/>
          <p:nvPr/>
        </p:nvSpPr>
        <p:spPr>
          <a:xfrm>
            <a:off x="3866390" y="3415452"/>
            <a:ext cx="2020824" cy="71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3CBECD-CFEC-FD4C-AFB2-42DCA5D3C228}"/>
              </a:ext>
            </a:extLst>
          </p:cNvPr>
          <p:cNvSpPr/>
          <p:nvPr/>
        </p:nvSpPr>
        <p:spPr>
          <a:xfrm>
            <a:off x="6274505" y="3072362"/>
            <a:ext cx="2091831" cy="1346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47FB0C-A1C2-1D4C-9FF7-F7A9DA56CF27}"/>
              </a:ext>
            </a:extLst>
          </p:cNvPr>
          <p:cNvSpPr/>
          <p:nvPr/>
        </p:nvSpPr>
        <p:spPr>
          <a:xfrm>
            <a:off x="1985898" y="2975644"/>
            <a:ext cx="929013" cy="1559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E16D32-4E88-4244-8A6F-402C822FD4B5}"/>
              </a:ext>
            </a:extLst>
          </p:cNvPr>
          <p:cNvSpPr/>
          <p:nvPr/>
        </p:nvSpPr>
        <p:spPr>
          <a:xfrm>
            <a:off x="9329329" y="3326228"/>
            <a:ext cx="828774" cy="83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CFD175-14F5-8A44-AEA9-A4D7CBD1BE29}"/>
              </a:ext>
            </a:extLst>
          </p:cNvPr>
          <p:cNvSpPr/>
          <p:nvPr/>
        </p:nvSpPr>
        <p:spPr>
          <a:xfrm>
            <a:off x="1535483" y="5709623"/>
            <a:ext cx="1120035" cy="6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D436A7-1E81-0C4F-A0C0-E7A69C7AD72A}"/>
              </a:ext>
            </a:extLst>
          </p:cNvPr>
          <p:cNvSpPr/>
          <p:nvPr/>
        </p:nvSpPr>
        <p:spPr>
          <a:xfrm>
            <a:off x="2165177" y="4929712"/>
            <a:ext cx="1217371" cy="6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04B630-FFA0-1548-9017-A3131115E550}"/>
              </a:ext>
            </a:extLst>
          </p:cNvPr>
          <p:cNvSpPr/>
          <p:nvPr/>
        </p:nvSpPr>
        <p:spPr>
          <a:xfrm>
            <a:off x="4655510" y="4811357"/>
            <a:ext cx="477556" cy="1559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DEA066-35FD-3A4F-8CEA-D87144476EE2}"/>
              </a:ext>
            </a:extLst>
          </p:cNvPr>
          <p:cNvSpPr/>
          <p:nvPr/>
        </p:nvSpPr>
        <p:spPr>
          <a:xfrm>
            <a:off x="7756176" y="4871460"/>
            <a:ext cx="479689" cy="70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853771-1BB6-DF45-AA22-E211D9DC4610}"/>
              </a:ext>
            </a:extLst>
          </p:cNvPr>
          <p:cNvSpPr/>
          <p:nvPr/>
        </p:nvSpPr>
        <p:spPr>
          <a:xfrm>
            <a:off x="7095952" y="4871460"/>
            <a:ext cx="479689" cy="70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1B7108-B8E4-FD4C-82C3-2D5E4D55CBBF}"/>
              </a:ext>
            </a:extLst>
          </p:cNvPr>
          <p:cNvSpPr/>
          <p:nvPr/>
        </p:nvSpPr>
        <p:spPr>
          <a:xfrm>
            <a:off x="6392461" y="4865974"/>
            <a:ext cx="491122" cy="70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BDD33E-8BD9-0B4B-BDCB-24AE5C9EE16A}"/>
              </a:ext>
            </a:extLst>
          </p:cNvPr>
          <p:cNvSpPr/>
          <p:nvPr/>
        </p:nvSpPr>
        <p:spPr>
          <a:xfrm>
            <a:off x="6404977" y="5684735"/>
            <a:ext cx="1830879" cy="6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B84F4B-7289-7D47-AE8F-D3A8DC6D6830}"/>
              </a:ext>
            </a:extLst>
          </p:cNvPr>
          <p:cNvSpPr/>
          <p:nvPr/>
        </p:nvSpPr>
        <p:spPr>
          <a:xfrm>
            <a:off x="9326158" y="5345474"/>
            <a:ext cx="1438929" cy="102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641-DE0E-894B-A1FC-FFEF0353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419" y="116508"/>
            <a:ext cx="1965533" cy="990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Flexbox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156241-A936-0244-8552-CD49DE75AF21}"/>
              </a:ext>
            </a:extLst>
          </p:cNvPr>
          <p:cNvSpPr/>
          <p:nvPr/>
        </p:nvSpPr>
        <p:spPr>
          <a:xfrm>
            <a:off x="7397673" y="1143671"/>
            <a:ext cx="929013" cy="15598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2E61D-6AA5-094C-96CB-EC8C1EFFE2EB}"/>
              </a:ext>
            </a:extLst>
          </p:cNvPr>
          <p:cNvSpPr/>
          <p:nvPr/>
        </p:nvSpPr>
        <p:spPr>
          <a:xfrm>
            <a:off x="1449895" y="1148377"/>
            <a:ext cx="2029202" cy="15447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4094BB-5EB8-214A-83A5-E460F7D9512A}"/>
              </a:ext>
            </a:extLst>
          </p:cNvPr>
          <p:cNvSpPr/>
          <p:nvPr/>
        </p:nvSpPr>
        <p:spPr>
          <a:xfrm>
            <a:off x="1245296" y="990112"/>
            <a:ext cx="9701408" cy="5511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F5027B-8A88-8340-9554-2AB6ADF6CADF}"/>
              </a:ext>
            </a:extLst>
          </p:cNvPr>
          <p:cNvCxnSpPr>
            <a:cxnSpLocks/>
          </p:cNvCxnSpPr>
          <p:nvPr/>
        </p:nvCxnSpPr>
        <p:spPr>
          <a:xfrm flipH="1">
            <a:off x="1245296" y="2871385"/>
            <a:ext cx="9701407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76C24B-00BD-9E48-B36A-FC9532467C88}"/>
              </a:ext>
            </a:extLst>
          </p:cNvPr>
          <p:cNvCxnSpPr>
            <a:cxnSpLocks/>
          </p:cNvCxnSpPr>
          <p:nvPr/>
        </p:nvCxnSpPr>
        <p:spPr>
          <a:xfrm flipH="1">
            <a:off x="1245296" y="4674296"/>
            <a:ext cx="9701407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0CFDB-3FBB-6040-A6F7-46BDF59BAB70}"/>
              </a:ext>
            </a:extLst>
          </p:cNvPr>
          <p:cNvSpPr/>
          <p:nvPr/>
        </p:nvSpPr>
        <p:spPr>
          <a:xfrm>
            <a:off x="3829842" y="1844086"/>
            <a:ext cx="828774" cy="839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2E8EE2-A668-A348-A3EF-28245BCC7814}"/>
              </a:ext>
            </a:extLst>
          </p:cNvPr>
          <p:cNvSpPr/>
          <p:nvPr/>
        </p:nvSpPr>
        <p:spPr>
          <a:xfrm>
            <a:off x="5019815" y="1148377"/>
            <a:ext cx="2091831" cy="8207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DD5602-E012-C047-A4BF-0B1E8F7E7DC0}"/>
              </a:ext>
            </a:extLst>
          </p:cNvPr>
          <p:cNvSpPr/>
          <p:nvPr/>
        </p:nvSpPr>
        <p:spPr>
          <a:xfrm>
            <a:off x="1449896" y="3402105"/>
            <a:ext cx="2029202" cy="717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3CBECD-CFEC-FD4C-AFB2-42DCA5D3C228}"/>
              </a:ext>
            </a:extLst>
          </p:cNvPr>
          <p:cNvSpPr/>
          <p:nvPr/>
        </p:nvSpPr>
        <p:spPr>
          <a:xfrm>
            <a:off x="3829842" y="3074127"/>
            <a:ext cx="2091831" cy="13469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47FB0C-A1C2-1D4C-9FF7-F7A9DA56CF27}"/>
              </a:ext>
            </a:extLst>
          </p:cNvPr>
          <p:cNvSpPr/>
          <p:nvPr/>
        </p:nvSpPr>
        <p:spPr>
          <a:xfrm>
            <a:off x="8697256" y="1133266"/>
            <a:ext cx="929013" cy="15598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E16D32-4E88-4244-8A6F-402C822FD4B5}"/>
              </a:ext>
            </a:extLst>
          </p:cNvPr>
          <p:cNvSpPr/>
          <p:nvPr/>
        </p:nvSpPr>
        <p:spPr>
          <a:xfrm>
            <a:off x="6282872" y="3325380"/>
            <a:ext cx="828774" cy="839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CFD175-14F5-8A44-AEA9-A4D7CBD1BE29}"/>
              </a:ext>
            </a:extLst>
          </p:cNvPr>
          <p:cNvSpPr/>
          <p:nvPr/>
        </p:nvSpPr>
        <p:spPr>
          <a:xfrm>
            <a:off x="7325382" y="3760645"/>
            <a:ext cx="1007739" cy="658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D436A7-1E81-0C4F-A0C0-E7A69C7AD72A}"/>
              </a:ext>
            </a:extLst>
          </p:cNvPr>
          <p:cNvSpPr/>
          <p:nvPr/>
        </p:nvSpPr>
        <p:spPr>
          <a:xfrm>
            <a:off x="8752384" y="3066694"/>
            <a:ext cx="1217371" cy="658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04B630-FFA0-1548-9017-A3131115E550}"/>
              </a:ext>
            </a:extLst>
          </p:cNvPr>
          <p:cNvSpPr/>
          <p:nvPr/>
        </p:nvSpPr>
        <p:spPr>
          <a:xfrm>
            <a:off x="10264548" y="3074127"/>
            <a:ext cx="477556" cy="13655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B84F4B-7289-7D47-AE8F-D3A8DC6D6830}"/>
              </a:ext>
            </a:extLst>
          </p:cNvPr>
          <p:cNvSpPr/>
          <p:nvPr/>
        </p:nvSpPr>
        <p:spPr>
          <a:xfrm>
            <a:off x="1449895" y="5265081"/>
            <a:ext cx="1438929" cy="10223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7F02BD-B003-0144-BF33-E7230D9E1ABC}"/>
              </a:ext>
            </a:extLst>
          </p:cNvPr>
          <p:cNvSpPr/>
          <p:nvPr/>
        </p:nvSpPr>
        <p:spPr>
          <a:xfrm>
            <a:off x="3183491" y="4862376"/>
            <a:ext cx="927664" cy="1425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A355FF-65FE-BE47-A3AB-F1356CA7B2D5}"/>
              </a:ext>
            </a:extLst>
          </p:cNvPr>
          <p:cNvSpPr/>
          <p:nvPr/>
        </p:nvSpPr>
        <p:spPr>
          <a:xfrm>
            <a:off x="4384119" y="4849718"/>
            <a:ext cx="828774" cy="485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60A022-3AE4-D642-BA34-32BB2C0F40C1}"/>
              </a:ext>
            </a:extLst>
          </p:cNvPr>
          <p:cNvSpPr/>
          <p:nvPr/>
        </p:nvSpPr>
        <p:spPr>
          <a:xfrm>
            <a:off x="5485858" y="4908939"/>
            <a:ext cx="1173836" cy="13469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365E8C-5F9A-A448-BACF-A65E5CEB996A}"/>
              </a:ext>
            </a:extLst>
          </p:cNvPr>
          <p:cNvSpPr/>
          <p:nvPr/>
        </p:nvSpPr>
        <p:spPr>
          <a:xfrm>
            <a:off x="6913054" y="5147651"/>
            <a:ext cx="1413628" cy="1108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5D2B0F-BF78-9D45-BC64-FFCF191B509C}"/>
              </a:ext>
            </a:extLst>
          </p:cNvPr>
          <p:cNvSpPr/>
          <p:nvPr/>
        </p:nvSpPr>
        <p:spPr>
          <a:xfrm>
            <a:off x="8752384" y="4869604"/>
            <a:ext cx="1120035" cy="658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58BB65-8D61-C447-89BD-76757FC96EB9}"/>
              </a:ext>
            </a:extLst>
          </p:cNvPr>
          <p:cNvCxnSpPr>
            <a:cxnSpLocks/>
          </p:cNvCxnSpPr>
          <p:nvPr/>
        </p:nvCxnSpPr>
        <p:spPr>
          <a:xfrm>
            <a:off x="3655513" y="990112"/>
            <a:ext cx="0" cy="5511452"/>
          </a:xfrm>
          <a:prstGeom prst="line">
            <a:avLst/>
          </a:prstGeom>
          <a:ln w="127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340B54-BDC7-6D4A-B98B-F1AF00031085}"/>
              </a:ext>
            </a:extLst>
          </p:cNvPr>
          <p:cNvCxnSpPr>
            <a:cxnSpLocks/>
          </p:cNvCxnSpPr>
          <p:nvPr/>
        </p:nvCxnSpPr>
        <p:spPr>
          <a:xfrm>
            <a:off x="6098089" y="990112"/>
            <a:ext cx="0" cy="5511452"/>
          </a:xfrm>
          <a:prstGeom prst="line">
            <a:avLst/>
          </a:prstGeom>
          <a:ln w="127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991262-6242-984B-B0AD-C0567B31039D}"/>
              </a:ext>
            </a:extLst>
          </p:cNvPr>
          <p:cNvCxnSpPr>
            <a:cxnSpLocks/>
          </p:cNvCxnSpPr>
          <p:nvPr/>
        </p:nvCxnSpPr>
        <p:spPr>
          <a:xfrm>
            <a:off x="8542752" y="990112"/>
            <a:ext cx="0" cy="5511452"/>
          </a:xfrm>
          <a:prstGeom prst="line">
            <a:avLst/>
          </a:prstGeom>
          <a:ln w="127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1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E9D7-BF91-BB42-8B71-2F177932D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11" y="1114816"/>
            <a:ext cx="5073322" cy="4978008"/>
          </a:xfr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2-dimensional system</a:t>
            </a:r>
          </a:p>
          <a:p>
            <a:r>
              <a:rPr lang="en-US" dirty="0">
                <a:solidFill>
                  <a:schemeClr val="tx1"/>
                </a:solidFill>
              </a:rPr>
              <a:t>Control over how content is laid out vertically and horizontally.</a:t>
            </a:r>
          </a:p>
          <a:p>
            <a:r>
              <a:rPr lang="en-US" dirty="0">
                <a:solidFill>
                  <a:schemeClr val="tx1"/>
                </a:solidFill>
              </a:rPr>
              <a:t>Great for strictly defining a layout for your website.</a:t>
            </a:r>
          </a:p>
          <a:p>
            <a:r>
              <a:rPr lang="en-US" dirty="0">
                <a:solidFill>
                  <a:schemeClr val="tx1"/>
                </a:solidFill>
              </a:rPr>
              <a:t>Great for precisely placing item in cells defined by rows and columns.</a:t>
            </a:r>
          </a:p>
          <a:p>
            <a:r>
              <a:rPr lang="en-US" dirty="0">
                <a:solidFill>
                  <a:schemeClr val="tx1"/>
                </a:solidFill>
              </a:rPr>
              <a:t>Can overlap items.</a:t>
            </a:r>
          </a:p>
          <a:p>
            <a:r>
              <a:rPr lang="en-US" dirty="0">
                <a:solidFill>
                  <a:schemeClr val="tx1"/>
                </a:solidFill>
              </a:rPr>
              <a:t>Layout shapes content.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799719-1514-4F49-BE64-DE871AED255C}"/>
              </a:ext>
            </a:extLst>
          </p:cNvPr>
          <p:cNvSpPr txBox="1">
            <a:spLocks/>
          </p:cNvSpPr>
          <p:nvPr/>
        </p:nvSpPr>
        <p:spPr>
          <a:xfrm>
            <a:off x="6304769" y="1127342"/>
            <a:ext cx="5073323" cy="49780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1-dimensional system</a:t>
            </a:r>
          </a:p>
          <a:p>
            <a:r>
              <a:rPr lang="en-US" dirty="0">
                <a:solidFill>
                  <a:srgbClr val="FFFFFF"/>
                </a:solidFill>
              </a:rPr>
              <a:t>Must either have a column or row-based layout.</a:t>
            </a:r>
          </a:p>
          <a:p>
            <a:r>
              <a:rPr lang="en-US" dirty="0">
                <a:solidFill>
                  <a:srgbClr val="FFFFFF"/>
                </a:solidFill>
              </a:rPr>
              <a:t>Browser only calculates where to place items in 1 direction.</a:t>
            </a:r>
          </a:p>
          <a:p>
            <a:r>
              <a:rPr lang="en-US" dirty="0">
                <a:solidFill>
                  <a:srgbClr val="FFFFFF"/>
                </a:solidFill>
              </a:rPr>
              <a:t>Great for aligning content in one direction and moving blocks.</a:t>
            </a:r>
          </a:p>
          <a:p>
            <a:r>
              <a:rPr lang="en-US" dirty="0">
                <a:solidFill>
                  <a:srgbClr val="FFFFFF"/>
                </a:solidFill>
              </a:rPr>
              <a:t>Content shapes layout.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D3E7D-06F5-7E42-8F50-4E73DFD7344A}"/>
              </a:ext>
            </a:extLst>
          </p:cNvPr>
          <p:cNvSpPr txBox="1"/>
          <p:nvPr/>
        </p:nvSpPr>
        <p:spPr>
          <a:xfrm>
            <a:off x="2766918" y="381903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GRID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0D424-1E85-7245-88CD-F2836838D29D}"/>
              </a:ext>
            </a:extLst>
          </p:cNvPr>
          <p:cNvSpPr txBox="1"/>
          <p:nvPr/>
        </p:nvSpPr>
        <p:spPr>
          <a:xfrm>
            <a:off x="8012549" y="360053"/>
            <a:ext cx="1657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Flexbox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1DA17-961E-DC45-AD81-1B63DCA55388}"/>
              </a:ext>
            </a:extLst>
          </p:cNvPr>
          <p:cNvSpPr/>
          <p:nvPr/>
        </p:nvSpPr>
        <p:spPr>
          <a:xfrm>
            <a:off x="3934225" y="4757738"/>
            <a:ext cx="509188" cy="514350"/>
          </a:xfrm>
          <a:prstGeom prst="rect">
            <a:avLst/>
          </a:prstGeom>
          <a:solidFill>
            <a:srgbClr val="2726E7">
              <a:alpha val="5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594A5-4FAD-7946-9BBD-AE18F41BF758}"/>
              </a:ext>
            </a:extLst>
          </p:cNvPr>
          <p:cNvSpPr/>
          <p:nvPr/>
        </p:nvSpPr>
        <p:spPr>
          <a:xfrm>
            <a:off x="4142993" y="4967288"/>
            <a:ext cx="509188" cy="514350"/>
          </a:xfrm>
          <a:prstGeom prst="rect">
            <a:avLst/>
          </a:prstGeom>
          <a:solidFill>
            <a:srgbClr val="19E700">
              <a:alpha val="5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0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5274-9FD0-9049-904C-1D2DD2FC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Guides for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Grid</a:t>
            </a:r>
            <a:r>
              <a:rPr lang="en-US" dirty="0"/>
              <a:t> &amp;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CACA-338D-3A4E-9641-4CB70217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Grid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https://css-tricks.com/snippets/css/complete-guide-grid/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Flexbox</a:t>
            </a: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https://css-tricks.com/snippets/css/a-guide-to-flexbox/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6478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B8"/>
      </a:accent1>
      <a:accent2>
        <a:srgbClr val="B517D5"/>
      </a:accent2>
      <a:accent3>
        <a:srgbClr val="7829E7"/>
      </a:accent3>
      <a:accent4>
        <a:srgbClr val="3636DA"/>
      </a:accent4>
      <a:accent5>
        <a:srgbClr val="2979E7"/>
      </a:accent5>
      <a:accent6>
        <a:srgbClr val="17B6D5"/>
      </a:accent6>
      <a:hlink>
        <a:srgbClr val="3F5F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124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Avenir Next LT Pro</vt:lpstr>
      <vt:lpstr>3DFloatVTI</vt:lpstr>
      <vt:lpstr>CSS   Grid vs Flexbox</vt:lpstr>
      <vt:lpstr>PowerPoint Presentation</vt:lpstr>
      <vt:lpstr>Grid</vt:lpstr>
      <vt:lpstr>Flexbox</vt:lpstr>
      <vt:lpstr>PowerPoint Presentation</vt:lpstr>
      <vt:lpstr>Guides for Grid &amp; Flexbox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  Grid vs Flexbox</dc:title>
  <dc:creator>Alexander Joslin</dc:creator>
  <cp:lastModifiedBy>Alexander Joslin</cp:lastModifiedBy>
  <cp:revision>2</cp:revision>
  <dcterms:created xsi:type="dcterms:W3CDTF">2021-09-14T20:10:21Z</dcterms:created>
  <dcterms:modified xsi:type="dcterms:W3CDTF">2021-09-14T22:18:54Z</dcterms:modified>
</cp:coreProperties>
</file>