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2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724"/>
    <a:srgbClr val="04A000"/>
    <a:srgbClr val="FF6264"/>
    <a:srgbClr val="D86465"/>
    <a:srgbClr val="21741C"/>
    <a:srgbClr val="336E37"/>
    <a:srgbClr val="516E25"/>
    <a:srgbClr val="316E2F"/>
    <a:srgbClr val="EE9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5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7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8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9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0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2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CD31A07F-792A-7643-B020-1E6BC0343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" r="-1" b="6927"/>
          <a:stretch/>
        </p:blipFill>
        <p:spPr>
          <a:xfrm>
            <a:off x="4635094" y="-6332"/>
            <a:ext cx="75568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7CB17-758E-DA40-9F10-3EC5428A3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3988" y="-92430"/>
            <a:ext cx="3659246" cy="28503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0838B-6238-6646-923A-A43CCE4F3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797" y="3651268"/>
            <a:ext cx="3659246" cy="2349823"/>
          </a:xfrm>
        </p:spPr>
        <p:txBody>
          <a:bodyPr>
            <a:normAutofit/>
          </a:bodyPr>
          <a:lstStyle/>
          <a:p>
            <a:r>
              <a:rPr lang="en-US" sz="1800" dirty="0"/>
              <a:t>By Alex Joslin</a:t>
            </a:r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2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(20)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0B2B76-6ACD-EB45-AB27-C8D3D3349EA5}"/>
              </a:ext>
            </a:extLst>
          </p:cNvPr>
          <p:cNvSpPr txBox="1"/>
          <p:nvPr/>
        </p:nvSpPr>
        <p:spPr>
          <a:xfrm>
            <a:off x="576379" y="264458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D7E1A0-7E0C-1741-9847-B10C5186944B}"/>
              </a:ext>
            </a:extLst>
          </p:cNvPr>
          <p:cNvSpPr txBox="1"/>
          <p:nvPr/>
        </p:nvSpPr>
        <p:spPr>
          <a:xfrm>
            <a:off x="576379" y="301391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(1)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93CD4A-381F-A941-B1F1-A1F0B16638C3}"/>
              </a:ext>
            </a:extLst>
          </p:cNvPr>
          <p:cNvSpPr txBox="1"/>
          <p:nvPr/>
        </p:nvSpPr>
        <p:spPr>
          <a:xfrm>
            <a:off x="576379" y="3399383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CD3F9-2844-4745-AE2D-5FF269F50739}"/>
              </a:ext>
            </a:extLst>
          </p:cNvPr>
          <p:cNvSpPr txBox="1"/>
          <p:nvPr/>
        </p:nvSpPr>
        <p:spPr>
          <a:xfrm>
            <a:off x="576379" y="3768715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(6)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904172-211C-0540-84F4-7E8E3BA40AC7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8981233" y="4275590"/>
            <a:ext cx="226168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D22C0D2-CC83-994E-A5B0-F022E750D9C7}"/>
              </a:ext>
            </a:extLst>
          </p:cNvPr>
          <p:cNvSpPr/>
          <p:nvPr/>
        </p:nvSpPr>
        <p:spPr>
          <a:xfrm>
            <a:off x="8873239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8789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904172-211C-0540-84F4-7E8E3BA40AC7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8981233" y="4275590"/>
            <a:ext cx="226168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D22C0D2-CC83-994E-A5B0-F022E750D9C7}"/>
              </a:ext>
            </a:extLst>
          </p:cNvPr>
          <p:cNvSpPr/>
          <p:nvPr/>
        </p:nvSpPr>
        <p:spPr>
          <a:xfrm>
            <a:off x="8873239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8663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904172-211C-0540-84F4-7E8E3BA40AC7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8981233" y="4275590"/>
            <a:ext cx="226168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D22C0D2-CC83-994E-A5B0-F022E750D9C7}"/>
              </a:ext>
            </a:extLst>
          </p:cNvPr>
          <p:cNvSpPr/>
          <p:nvPr/>
        </p:nvSpPr>
        <p:spPr>
          <a:xfrm>
            <a:off x="8873239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380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321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0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52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290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504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32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674E-4811-B54D-8690-9351C269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F43A-6D46-7B45-AAD5-6586C20D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Oxford Dictionary: A disorderly collection of objects placed haphazardly on top of each other.</a:t>
            </a:r>
          </a:p>
          <a:p>
            <a:endParaRPr lang="en-US" dirty="0"/>
          </a:p>
          <a:p>
            <a:r>
              <a:rPr lang="en-US" dirty="0"/>
              <a:t>Computer Science: It is a complete binary tree that is used to rank items in a low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239143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533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728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397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776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64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7519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14B6-76E5-EB45-9AD0-8F1C00D9D55B}"/>
              </a:ext>
            </a:extLst>
          </p:cNvPr>
          <p:cNvSpPr txBox="1"/>
          <p:nvPr/>
        </p:nvSpPr>
        <p:spPr>
          <a:xfrm>
            <a:off x="578084" y="37525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83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14B6-76E5-EB45-9AD0-8F1C00D9D55B}"/>
              </a:ext>
            </a:extLst>
          </p:cNvPr>
          <p:cNvSpPr txBox="1"/>
          <p:nvPr/>
        </p:nvSpPr>
        <p:spPr>
          <a:xfrm>
            <a:off x="578084" y="37525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4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14B6-76E5-EB45-9AD0-8F1C00D9D55B}"/>
              </a:ext>
            </a:extLst>
          </p:cNvPr>
          <p:cNvSpPr txBox="1"/>
          <p:nvPr/>
        </p:nvSpPr>
        <p:spPr>
          <a:xfrm>
            <a:off x="578084" y="37525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8476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14B6-76E5-EB45-9AD0-8F1C00D9D55B}"/>
              </a:ext>
            </a:extLst>
          </p:cNvPr>
          <p:cNvSpPr txBox="1"/>
          <p:nvPr/>
        </p:nvSpPr>
        <p:spPr>
          <a:xfrm>
            <a:off x="578084" y="37525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29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1811983" y="423238"/>
            <a:ext cx="293869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Min Heap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FA3E4C-B710-2C45-93C6-76A221D64BF2}"/>
              </a:ext>
            </a:extLst>
          </p:cNvPr>
          <p:cNvSpPr txBox="1">
            <a:spLocks/>
          </p:cNvSpPr>
          <p:nvPr/>
        </p:nvSpPr>
        <p:spPr>
          <a:xfrm>
            <a:off x="7441325" y="423238"/>
            <a:ext cx="293869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Max Heap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2947167" y="159949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1612287" y="2600121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4416513" y="2600121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182736" y="2143689"/>
            <a:ext cx="862305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517616" y="2143689"/>
            <a:ext cx="996771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3517048" y="3732430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8FBB73-EE05-F247-8589-FED7F0D27F25}"/>
              </a:ext>
            </a:extLst>
          </p:cNvPr>
          <p:cNvSpPr/>
          <p:nvPr/>
        </p:nvSpPr>
        <p:spPr>
          <a:xfrm>
            <a:off x="5284812" y="3732430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851210" y="3144316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986962" y="3144316"/>
            <a:ext cx="632012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662840" y="3732430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2435750" y="3732430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997002" y="3144316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2182736" y="3144316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07327" y="5123112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1076403" y="5123112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541489" y="4276625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1233289" y="4276625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2014985" y="5123112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2349147" y="4276625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B393404-6F49-0745-9B86-2A5BBB643D9C}"/>
              </a:ext>
            </a:extLst>
          </p:cNvPr>
          <p:cNvSpPr/>
          <p:nvPr/>
        </p:nvSpPr>
        <p:spPr>
          <a:xfrm>
            <a:off x="8952953" y="1599494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081527-5549-C243-8246-FEBA41703F58}"/>
              </a:ext>
            </a:extLst>
          </p:cNvPr>
          <p:cNvSpPr/>
          <p:nvPr/>
        </p:nvSpPr>
        <p:spPr>
          <a:xfrm>
            <a:off x="7618073" y="2600121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B6BE0F-5A92-3D49-9A00-D522A6792B83}"/>
              </a:ext>
            </a:extLst>
          </p:cNvPr>
          <p:cNvSpPr/>
          <p:nvPr/>
        </p:nvSpPr>
        <p:spPr>
          <a:xfrm>
            <a:off x="10422299" y="2600121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A284B8-6691-B944-A11C-28419EB11056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8188522" y="2143689"/>
            <a:ext cx="862305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6A50AB9-7F88-D441-BD97-1105985F7AD5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9523402" y="2143689"/>
            <a:ext cx="996771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2AF6769-1416-2B47-A8B1-2BFF1C14C677}"/>
              </a:ext>
            </a:extLst>
          </p:cNvPr>
          <p:cNvSpPr/>
          <p:nvPr/>
        </p:nvSpPr>
        <p:spPr>
          <a:xfrm>
            <a:off x="9522834" y="3732430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121FEF-A3D1-314A-BAF2-9D703351A899}"/>
              </a:ext>
            </a:extLst>
          </p:cNvPr>
          <p:cNvSpPr/>
          <p:nvPr/>
        </p:nvSpPr>
        <p:spPr>
          <a:xfrm>
            <a:off x="11300073" y="3714896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B79832-1CB6-A94C-A962-F7FFDE419BC7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 flipH="1">
            <a:off x="9856996" y="3144316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9CD5A0-5E71-A547-B405-77452CDB2045}"/>
              </a:ext>
            </a:extLst>
          </p:cNvPr>
          <p:cNvCxnSpPr>
            <a:cxnSpLocks/>
            <a:stCxn id="57" idx="5"/>
            <a:endCxn id="61" idx="0"/>
          </p:cNvCxnSpPr>
          <p:nvPr/>
        </p:nvCxnSpPr>
        <p:spPr>
          <a:xfrm>
            <a:off x="10992748" y="3144316"/>
            <a:ext cx="641487" cy="57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3F56D74-32DF-7E48-B8BE-638185930049}"/>
              </a:ext>
            </a:extLst>
          </p:cNvPr>
          <p:cNvSpPr/>
          <p:nvPr/>
        </p:nvSpPr>
        <p:spPr>
          <a:xfrm>
            <a:off x="6668626" y="3732430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05A03B-E542-0840-A70E-1F5B5BFE8B29}"/>
              </a:ext>
            </a:extLst>
          </p:cNvPr>
          <p:cNvSpPr/>
          <p:nvPr/>
        </p:nvSpPr>
        <p:spPr>
          <a:xfrm>
            <a:off x="8441536" y="3732430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F9EF23-73F8-984A-941C-C89B8D4EAA1D}"/>
              </a:ext>
            </a:extLst>
          </p:cNvPr>
          <p:cNvCxnSpPr>
            <a:cxnSpLocks/>
            <a:stCxn id="56" idx="3"/>
            <a:endCxn id="64" idx="0"/>
          </p:cNvCxnSpPr>
          <p:nvPr/>
        </p:nvCxnSpPr>
        <p:spPr>
          <a:xfrm flipH="1">
            <a:off x="7002788" y="3144316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1B485C-2E94-304F-8691-141226DBFD3B}"/>
              </a:ext>
            </a:extLst>
          </p:cNvPr>
          <p:cNvCxnSpPr>
            <a:cxnSpLocks/>
            <a:stCxn id="56" idx="5"/>
            <a:endCxn id="65" idx="0"/>
          </p:cNvCxnSpPr>
          <p:nvPr/>
        </p:nvCxnSpPr>
        <p:spPr>
          <a:xfrm>
            <a:off x="8188522" y="3144316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979A6AA-2ED6-9646-86C0-803814663BC6}"/>
              </a:ext>
            </a:extLst>
          </p:cNvPr>
          <p:cNvSpPr/>
          <p:nvPr/>
        </p:nvSpPr>
        <p:spPr>
          <a:xfrm>
            <a:off x="6213113" y="5123112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9686979-394A-1043-9868-EDCC7465A3E1}"/>
              </a:ext>
            </a:extLst>
          </p:cNvPr>
          <p:cNvSpPr/>
          <p:nvPr/>
        </p:nvSpPr>
        <p:spPr>
          <a:xfrm>
            <a:off x="7082189" y="5123112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CD635B-426E-6945-8BA8-696605ED9EE4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 flipH="1">
            <a:off x="6547275" y="4276625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0C97A71-E7CB-B548-8460-C823985B475D}"/>
              </a:ext>
            </a:extLst>
          </p:cNvPr>
          <p:cNvCxnSpPr>
            <a:cxnSpLocks/>
            <a:stCxn id="64" idx="5"/>
            <a:endCxn id="69" idx="0"/>
          </p:cNvCxnSpPr>
          <p:nvPr/>
        </p:nvCxnSpPr>
        <p:spPr>
          <a:xfrm>
            <a:off x="7239075" y="4276625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D9BBC5C-7555-9E4C-98A0-B49B95579AC3}"/>
              </a:ext>
            </a:extLst>
          </p:cNvPr>
          <p:cNvSpPr/>
          <p:nvPr/>
        </p:nvSpPr>
        <p:spPr>
          <a:xfrm>
            <a:off x="8020771" y="5123112"/>
            <a:ext cx="668323" cy="637564"/>
          </a:xfrm>
          <a:prstGeom prst="ellipse">
            <a:avLst/>
          </a:prstGeom>
          <a:solidFill>
            <a:srgbClr val="D86465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7B3FDEC-BDAE-B34D-A9E0-579DC83BA621}"/>
              </a:ext>
            </a:extLst>
          </p:cNvPr>
          <p:cNvCxnSpPr>
            <a:cxnSpLocks/>
            <a:stCxn id="65" idx="3"/>
            <a:endCxn id="72" idx="0"/>
          </p:cNvCxnSpPr>
          <p:nvPr/>
        </p:nvCxnSpPr>
        <p:spPr>
          <a:xfrm flipH="1">
            <a:off x="8354933" y="4276625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7694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Deletion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AF64C-5634-C740-A498-9A0E784E09CB}"/>
              </a:ext>
            </a:extLst>
          </p:cNvPr>
          <p:cNvSpPr txBox="1"/>
          <p:nvPr/>
        </p:nvSpPr>
        <p:spPr>
          <a:xfrm>
            <a:off x="578839" y="26445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EF993-03F6-4E47-A559-944F58FD67A6}"/>
              </a:ext>
            </a:extLst>
          </p:cNvPr>
          <p:cNvSpPr txBox="1"/>
          <p:nvPr/>
        </p:nvSpPr>
        <p:spPr>
          <a:xfrm>
            <a:off x="578838" y="30139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9B038-EEC3-DF43-A1F5-6B0E61CCB581}"/>
              </a:ext>
            </a:extLst>
          </p:cNvPr>
          <p:cNvSpPr txBox="1"/>
          <p:nvPr/>
        </p:nvSpPr>
        <p:spPr>
          <a:xfrm>
            <a:off x="578461" y="33832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D714B6-76E5-EB45-9AD0-8F1C00D9D55B}"/>
              </a:ext>
            </a:extLst>
          </p:cNvPr>
          <p:cNvSpPr txBox="1"/>
          <p:nvPr/>
        </p:nvSpPr>
        <p:spPr>
          <a:xfrm>
            <a:off x="578084" y="37525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h.delete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4574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3604300" y="420119"/>
            <a:ext cx="4983400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Time Complexity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A45A8846-5668-744D-A4E8-8E9D9431C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89016"/>
              </p:ext>
            </p:extLst>
          </p:nvPr>
        </p:nvGraphicFramePr>
        <p:xfrm>
          <a:off x="3141428" y="2995938"/>
          <a:ext cx="5909144" cy="1861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783">
                  <a:extLst>
                    <a:ext uri="{9D8B030D-6E8A-4147-A177-3AD203B41FA5}">
                      <a16:colId xmlns:a16="http://schemas.microsoft.com/office/drawing/2014/main" val="344084833"/>
                    </a:ext>
                  </a:extLst>
                </a:gridCol>
                <a:gridCol w="2205688">
                  <a:extLst>
                    <a:ext uri="{9D8B030D-6E8A-4147-A177-3AD203B41FA5}">
                      <a16:colId xmlns:a16="http://schemas.microsoft.com/office/drawing/2014/main" val="3333780840"/>
                    </a:ext>
                  </a:extLst>
                </a:gridCol>
                <a:gridCol w="2328673">
                  <a:extLst>
                    <a:ext uri="{9D8B030D-6E8A-4147-A177-3AD203B41FA5}">
                      <a16:colId xmlns:a16="http://schemas.microsoft.com/office/drawing/2014/main" val="718071897"/>
                    </a:ext>
                  </a:extLst>
                </a:gridCol>
              </a:tblGrid>
              <a:tr h="2985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9C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05251"/>
                  </a:ext>
                </a:extLst>
              </a:tr>
              <a:tr h="298566">
                <a:tc>
                  <a:txBody>
                    <a:bodyPr/>
                    <a:lstStyle/>
                    <a:p>
                      <a:r>
                        <a:rPr lang="en-US" b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86047"/>
                  </a:ext>
                </a:extLst>
              </a:tr>
              <a:tr h="522491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56083"/>
                  </a:ext>
                </a:extLst>
              </a:tr>
              <a:tr h="607821">
                <a:tc>
                  <a:txBody>
                    <a:bodyPr/>
                    <a:lstStyle/>
                    <a:p>
                      <a:r>
                        <a:rPr lang="en-US" b="1" dirty="0"/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A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82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D4F078-9148-EE42-BC82-79499FA3CD17}"/>
              </a:ext>
            </a:extLst>
          </p:cNvPr>
          <p:cNvSpPr txBox="1"/>
          <p:nvPr/>
        </p:nvSpPr>
        <p:spPr>
          <a:xfrm>
            <a:off x="3587365" y="2292096"/>
            <a:ext cx="2508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operation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CE99E-3865-3C4F-BAC9-52CB8E15F905}"/>
              </a:ext>
            </a:extLst>
          </p:cNvPr>
          <p:cNvSpPr txBox="1"/>
          <p:nvPr/>
        </p:nvSpPr>
        <p:spPr>
          <a:xfrm>
            <a:off x="6934069" y="2292095"/>
            <a:ext cx="200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operations</a:t>
            </a:r>
          </a:p>
          <a:p>
            <a:r>
              <a:rPr lang="en-US" sz="1200" dirty="0"/>
              <a:t>(building heap)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1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D1A9E3-F815-DF42-B5DF-3B5C216FD488}"/>
              </a:ext>
            </a:extLst>
          </p:cNvPr>
          <p:cNvSpPr/>
          <p:nvPr/>
        </p:nvSpPr>
        <p:spPr>
          <a:xfrm>
            <a:off x="5636003" y="974742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4D056-79E3-4F45-95CC-CFAB36D9CBEA}"/>
              </a:ext>
            </a:extLst>
          </p:cNvPr>
          <p:cNvSpPr/>
          <p:nvPr/>
        </p:nvSpPr>
        <p:spPr>
          <a:xfrm>
            <a:off x="3826929" y="1975369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AD7BE8-CDAA-7244-A707-425C5C74C677}"/>
              </a:ext>
            </a:extLst>
          </p:cNvPr>
          <p:cNvSpPr/>
          <p:nvPr/>
        </p:nvSpPr>
        <p:spPr>
          <a:xfrm>
            <a:off x="7407175" y="198669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E5536-FC45-FF42-B6CB-DF29B5DB0B29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4397378" y="1518937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73F2CC-47CA-C745-B747-0265C7AAF00E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06452" y="1518937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6FD08DA-5971-B544-A5AE-F11EC93171C0}"/>
              </a:ext>
            </a:extLst>
          </p:cNvPr>
          <p:cNvSpPr/>
          <p:nvPr/>
        </p:nvSpPr>
        <p:spPr>
          <a:xfrm>
            <a:off x="6507710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B19940-0DD0-6D4B-B9D1-35D26847115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1872" y="2530885"/>
            <a:ext cx="66317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89045-269F-FC4C-BF0A-D8DFAF5F3D93}"/>
              </a:ext>
            </a:extLst>
          </p:cNvPr>
          <p:cNvCxnSpPr>
            <a:cxnSpLocks/>
            <a:stCxn id="4" idx="5"/>
            <a:endCxn id="20" idx="0"/>
          </p:cNvCxnSpPr>
          <p:nvPr/>
        </p:nvCxnSpPr>
        <p:spPr>
          <a:xfrm>
            <a:off x="7977624" y="2530885"/>
            <a:ext cx="64148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CB59AE1-7F25-2B45-957E-3E737D729CFD}"/>
              </a:ext>
            </a:extLst>
          </p:cNvPr>
          <p:cNvSpPr/>
          <p:nvPr/>
        </p:nvSpPr>
        <p:spPr>
          <a:xfrm>
            <a:off x="287748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F2220A-BDD4-FC4F-B15D-D0682CFAE7D0}"/>
              </a:ext>
            </a:extLst>
          </p:cNvPr>
          <p:cNvSpPr/>
          <p:nvPr/>
        </p:nvSpPr>
        <p:spPr>
          <a:xfrm>
            <a:off x="465039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2189B8-59EF-5948-B6BC-688E93320CAA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H="1">
            <a:off x="3211644" y="2519564"/>
            <a:ext cx="713159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AEAE4-E4F3-5442-94FC-28BA72055AB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4397378" y="2519564"/>
            <a:ext cx="587176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BDAC9A1-AE49-7848-84D8-1A1C06D23420}"/>
              </a:ext>
            </a:extLst>
          </p:cNvPr>
          <p:cNvSpPr/>
          <p:nvPr/>
        </p:nvSpPr>
        <p:spPr>
          <a:xfrm>
            <a:off x="2421969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9D82F-DB31-0242-905C-244F4BFF34D4}"/>
              </a:ext>
            </a:extLst>
          </p:cNvPr>
          <p:cNvSpPr/>
          <p:nvPr/>
        </p:nvSpPr>
        <p:spPr>
          <a:xfrm>
            <a:off x="3291045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C36150-4129-9D46-AE10-94D3613D400B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756131" y="3711825"/>
            <a:ext cx="21922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682840-2318-D542-B552-53B8AB8CDE09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3447931" y="3711825"/>
            <a:ext cx="177276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3BA264D-70DE-4541-89DA-6CD5EA3CA162}"/>
              </a:ext>
            </a:extLst>
          </p:cNvPr>
          <p:cNvSpPr/>
          <p:nvPr/>
        </p:nvSpPr>
        <p:spPr>
          <a:xfrm>
            <a:off x="4229627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3A69FC-A932-3845-9F6D-BD4FA1E42AEE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H="1">
            <a:off x="4563789" y="3711825"/>
            <a:ext cx="184477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11ACA8-8818-B445-9746-AF6F1B9A2B10}"/>
              </a:ext>
            </a:extLst>
          </p:cNvPr>
          <p:cNvSpPr/>
          <p:nvPr/>
        </p:nvSpPr>
        <p:spPr>
          <a:xfrm>
            <a:off x="8284949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C81D7F-287E-8F44-AF11-8281844315D8}"/>
              </a:ext>
            </a:extLst>
          </p:cNvPr>
          <p:cNvSpPr/>
          <p:nvPr/>
        </p:nvSpPr>
        <p:spPr>
          <a:xfrm>
            <a:off x="5065554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9AE243-4E3A-2E43-8E45-4BACDEDD79F9}"/>
              </a:ext>
            </a:extLst>
          </p:cNvPr>
          <p:cNvCxnSpPr>
            <a:cxnSpLocks/>
            <a:stCxn id="11" idx="5"/>
            <a:endCxn id="44" idx="0"/>
          </p:cNvCxnSpPr>
          <p:nvPr/>
        </p:nvCxnSpPr>
        <p:spPr>
          <a:xfrm>
            <a:off x="5220841" y="3711825"/>
            <a:ext cx="17887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078BFE-8BE7-244B-8C71-4084E122C4C8}"/>
              </a:ext>
            </a:extLst>
          </p:cNvPr>
          <p:cNvCxnSpPr>
            <a:cxnSpLocks/>
            <a:stCxn id="7" idx="3"/>
            <a:endCxn id="49" idx="0"/>
          </p:cNvCxnSpPr>
          <p:nvPr/>
        </p:nvCxnSpPr>
        <p:spPr>
          <a:xfrm flipH="1">
            <a:off x="6417900" y="3723146"/>
            <a:ext cx="187684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08A29DF-2CE1-8B45-BBFD-E3510C61F1BF}"/>
              </a:ext>
            </a:extLst>
          </p:cNvPr>
          <p:cNvSpPr/>
          <p:nvPr/>
        </p:nvSpPr>
        <p:spPr>
          <a:xfrm>
            <a:off x="6083738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F6C7A5-76E4-6D40-A888-87C725D1341F}"/>
              </a:ext>
            </a:extLst>
          </p:cNvPr>
          <p:cNvSpPr/>
          <p:nvPr/>
        </p:nvSpPr>
        <p:spPr>
          <a:xfrm>
            <a:off x="6950722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59D79E-6980-264B-A01C-BD71F97D9080}"/>
              </a:ext>
            </a:extLst>
          </p:cNvPr>
          <p:cNvSpPr/>
          <p:nvPr/>
        </p:nvSpPr>
        <p:spPr>
          <a:xfrm>
            <a:off x="7885119" y="450257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BCC04D-6CF1-6D44-B20C-C63A62294626}"/>
              </a:ext>
            </a:extLst>
          </p:cNvPr>
          <p:cNvSpPr/>
          <p:nvPr/>
        </p:nvSpPr>
        <p:spPr>
          <a:xfrm>
            <a:off x="8716985" y="4496638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3CB4C0C-D828-6E4A-8CBD-E100750F0F5B}"/>
              </a:ext>
            </a:extLst>
          </p:cNvPr>
          <p:cNvCxnSpPr>
            <a:cxnSpLocks/>
            <a:stCxn id="7" idx="5"/>
            <a:endCxn id="50" idx="0"/>
          </p:cNvCxnSpPr>
          <p:nvPr/>
        </p:nvCxnSpPr>
        <p:spPr>
          <a:xfrm>
            <a:off x="7078159" y="3723146"/>
            <a:ext cx="206725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052812-22A7-764A-B692-86194CE583B5}"/>
              </a:ext>
            </a:extLst>
          </p:cNvPr>
          <p:cNvCxnSpPr>
            <a:cxnSpLocks/>
            <a:stCxn id="20" idx="3"/>
            <a:endCxn id="51" idx="0"/>
          </p:cNvCxnSpPr>
          <p:nvPr/>
        </p:nvCxnSpPr>
        <p:spPr>
          <a:xfrm flipH="1">
            <a:off x="8219281" y="3723146"/>
            <a:ext cx="163542" cy="77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67BBA7-EEC4-7048-A390-7DC4DC27812B}"/>
              </a:ext>
            </a:extLst>
          </p:cNvPr>
          <p:cNvCxnSpPr>
            <a:cxnSpLocks/>
            <a:stCxn id="20" idx="5"/>
            <a:endCxn id="52" idx="0"/>
          </p:cNvCxnSpPr>
          <p:nvPr/>
        </p:nvCxnSpPr>
        <p:spPr>
          <a:xfrm>
            <a:off x="8855398" y="3723146"/>
            <a:ext cx="195749" cy="77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53E9E27-9620-AD40-995C-05B2C5714388}"/>
              </a:ext>
            </a:extLst>
          </p:cNvPr>
          <p:cNvSpPr txBox="1"/>
          <p:nvPr/>
        </p:nvSpPr>
        <p:spPr>
          <a:xfrm>
            <a:off x="713984" y="663879"/>
            <a:ext cx="334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O(log(n)) insertion on average</a:t>
            </a:r>
          </a:p>
          <a:p>
            <a:r>
              <a:rPr lang="en-US" dirty="0"/>
              <a:t>for a single node.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44F27A2-0121-FC45-A8C9-D37A2D72078E}"/>
              </a:ext>
            </a:extLst>
          </p:cNvPr>
          <p:cNvSpPr txBox="1"/>
          <p:nvPr/>
        </p:nvSpPr>
        <p:spPr>
          <a:xfrm>
            <a:off x="8608897" y="697950"/>
            <a:ext cx="2869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since we are inserting</a:t>
            </a:r>
          </a:p>
          <a:p>
            <a:r>
              <a:rPr lang="en-US" b="1" dirty="0"/>
              <a:t>n</a:t>
            </a:r>
            <a:r>
              <a:rPr lang="en-US" dirty="0"/>
              <a:t> nodes, we can’t treat</a:t>
            </a:r>
          </a:p>
          <a:p>
            <a:r>
              <a:rPr lang="en-US" dirty="0"/>
              <a:t>each insertion the same.</a:t>
            </a:r>
          </a:p>
        </p:txBody>
      </p:sp>
    </p:spTree>
    <p:extLst>
      <p:ext uri="{BB962C8B-B14F-4D97-AF65-F5344CB8AC3E}">
        <p14:creationId xmlns:p14="http://schemas.microsoft.com/office/powerpoint/2010/main" val="2481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D1A9E3-F815-DF42-B5DF-3B5C216FD488}"/>
              </a:ext>
            </a:extLst>
          </p:cNvPr>
          <p:cNvSpPr/>
          <p:nvPr/>
        </p:nvSpPr>
        <p:spPr>
          <a:xfrm>
            <a:off x="5636003" y="974742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4D056-79E3-4F45-95CC-CFAB36D9CBEA}"/>
              </a:ext>
            </a:extLst>
          </p:cNvPr>
          <p:cNvSpPr/>
          <p:nvPr/>
        </p:nvSpPr>
        <p:spPr>
          <a:xfrm>
            <a:off x="3826929" y="1975369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AD7BE8-CDAA-7244-A707-425C5C74C677}"/>
              </a:ext>
            </a:extLst>
          </p:cNvPr>
          <p:cNvSpPr/>
          <p:nvPr/>
        </p:nvSpPr>
        <p:spPr>
          <a:xfrm>
            <a:off x="7407175" y="198669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E5536-FC45-FF42-B6CB-DF29B5DB0B29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4397378" y="1518937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73F2CC-47CA-C745-B747-0265C7AAF00E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06452" y="1518937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6FD08DA-5971-B544-A5AE-F11EC93171C0}"/>
              </a:ext>
            </a:extLst>
          </p:cNvPr>
          <p:cNvSpPr/>
          <p:nvPr/>
        </p:nvSpPr>
        <p:spPr>
          <a:xfrm>
            <a:off x="6507710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B19940-0DD0-6D4B-B9D1-35D26847115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1872" y="2530885"/>
            <a:ext cx="66317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89045-269F-FC4C-BF0A-D8DFAF5F3D93}"/>
              </a:ext>
            </a:extLst>
          </p:cNvPr>
          <p:cNvCxnSpPr>
            <a:cxnSpLocks/>
            <a:stCxn id="4" idx="5"/>
            <a:endCxn id="20" idx="0"/>
          </p:cNvCxnSpPr>
          <p:nvPr/>
        </p:nvCxnSpPr>
        <p:spPr>
          <a:xfrm>
            <a:off x="7977624" y="2530885"/>
            <a:ext cx="64148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CB59AE1-7F25-2B45-957E-3E737D729CFD}"/>
              </a:ext>
            </a:extLst>
          </p:cNvPr>
          <p:cNvSpPr/>
          <p:nvPr/>
        </p:nvSpPr>
        <p:spPr>
          <a:xfrm>
            <a:off x="287748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F2220A-BDD4-FC4F-B15D-D0682CFAE7D0}"/>
              </a:ext>
            </a:extLst>
          </p:cNvPr>
          <p:cNvSpPr/>
          <p:nvPr/>
        </p:nvSpPr>
        <p:spPr>
          <a:xfrm>
            <a:off x="465039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2189B8-59EF-5948-B6BC-688E93320CAA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H="1">
            <a:off x="3211644" y="2519564"/>
            <a:ext cx="713159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AEAE4-E4F3-5442-94FC-28BA72055AB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4397378" y="2519564"/>
            <a:ext cx="587176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BDAC9A1-AE49-7848-84D8-1A1C06D23420}"/>
              </a:ext>
            </a:extLst>
          </p:cNvPr>
          <p:cNvSpPr/>
          <p:nvPr/>
        </p:nvSpPr>
        <p:spPr>
          <a:xfrm>
            <a:off x="2421969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9D82F-DB31-0242-905C-244F4BFF34D4}"/>
              </a:ext>
            </a:extLst>
          </p:cNvPr>
          <p:cNvSpPr/>
          <p:nvPr/>
        </p:nvSpPr>
        <p:spPr>
          <a:xfrm>
            <a:off x="3291045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C36150-4129-9D46-AE10-94D3613D400B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756131" y="3711825"/>
            <a:ext cx="21922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682840-2318-D542-B552-53B8AB8CDE09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3447931" y="3711825"/>
            <a:ext cx="177276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3BA264D-70DE-4541-89DA-6CD5EA3CA162}"/>
              </a:ext>
            </a:extLst>
          </p:cNvPr>
          <p:cNvSpPr/>
          <p:nvPr/>
        </p:nvSpPr>
        <p:spPr>
          <a:xfrm>
            <a:off x="4229627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3A69FC-A932-3845-9F6D-BD4FA1E42AEE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H="1">
            <a:off x="4563789" y="3711825"/>
            <a:ext cx="184477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11ACA8-8818-B445-9746-AF6F1B9A2B10}"/>
              </a:ext>
            </a:extLst>
          </p:cNvPr>
          <p:cNvSpPr/>
          <p:nvPr/>
        </p:nvSpPr>
        <p:spPr>
          <a:xfrm>
            <a:off x="8284949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C81D7F-287E-8F44-AF11-8281844315D8}"/>
              </a:ext>
            </a:extLst>
          </p:cNvPr>
          <p:cNvSpPr/>
          <p:nvPr/>
        </p:nvSpPr>
        <p:spPr>
          <a:xfrm>
            <a:off x="5065554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-11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9AE243-4E3A-2E43-8E45-4BACDEDD79F9}"/>
              </a:ext>
            </a:extLst>
          </p:cNvPr>
          <p:cNvCxnSpPr>
            <a:cxnSpLocks/>
            <a:stCxn id="11" idx="5"/>
            <a:endCxn id="44" idx="0"/>
          </p:cNvCxnSpPr>
          <p:nvPr/>
        </p:nvCxnSpPr>
        <p:spPr>
          <a:xfrm>
            <a:off x="5220841" y="3711825"/>
            <a:ext cx="17887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078BFE-8BE7-244B-8C71-4084E122C4C8}"/>
              </a:ext>
            </a:extLst>
          </p:cNvPr>
          <p:cNvCxnSpPr>
            <a:cxnSpLocks/>
            <a:stCxn id="7" idx="3"/>
            <a:endCxn id="49" idx="0"/>
          </p:cNvCxnSpPr>
          <p:nvPr/>
        </p:nvCxnSpPr>
        <p:spPr>
          <a:xfrm flipH="1">
            <a:off x="6417900" y="3723146"/>
            <a:ext cx="187684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08A29DF-2CE1-8B45-BBFD-E3510C61F1BF}"/>
              </a:ext>
            </a:extLst>
          </p:cNvPr>
          <p:cNvSpPr/>
          <p:nvPr/>
        </p:nvSpPr>
        <p:spPr>
          <a:xfrm>
            <a:off x="6083738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F6C7A5-76E4-6D40-A888-87C725D1341F}"/>
              </a:ext>
            </a:extLst>
          </p:cNvPr>
          <p:cNvSpPr/>
          <p:nvPr/>
        </p:nvSpPr>
        <p:spPr>
          <a:xfrm>
            <a:off x="6950722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59D79E-6980-264B-A01C-BD71F97D9080}"/>
              </a:ext>
            </a:extLst>
          </p:cNvPr>
          <p:cNvSpPr/>
          <p:nvPr/>
        </p:nvSpPr>
        <p:spPr>
          <a:xfrm>
            <a:off x="7885119" y="450257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BCC04D-6CF1-6D44-B20C-C63A62294626}"/>
              </a:ext>
            </a:extLst>
          </p:cNvPr>
          <p:cNvSpPr/>
          <p:nvPr/>
        </p:nvSpPr>
        <p:spPr>
          <a:xfrm>
            <a:off x="8716985" y="4496638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3CB4C0C-D828-6E4A-8CBD-E100750F0F5B}"/>
              </a:ext>
            </a:extLst>
          </p:cNvPr>
          <p:cNvCxnSpPr>
            <a:cxnSpLocks/>
            <a:stCxn id="7" idx="5"/>
            <a:endCxn id="50" idx="0"/>
          </p:cNvCxnSpPr>
          <p:nvPr/>
        </p:nvCxnSpPr>
        <p:spPr>
          <a:xfrm>
            <a:off x="7078159" y="3723146"/>
            <a:ext cx="206725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052812-22A7-764A-B692-86194CE583B5}"/>
              </a:ext>
            </a:extLst>
          </p:cNvPr>
          <p:cNvCxnSpPr>
            <a:cxnSpLocks/>
            <a:stCxn id="20" idx="3"/>
            <a:endCxn id="51" idx="0"/>
          </p:cNvCxnSpPr>
          <p:nvPr/>
        </p:nvCxnSpPr>
        <p:spPr>
          <a:xfrm flipH="1">
            <a:off x="8219281" y="3723146"/>
            <a:ext cx="163542" cy="77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67BBA7-EEC4-7048-A390-7DC4DC27812B}"/>
              </a:ext>
            </a:extLst>
          </p:cNvPr>
          <p:cNvCxnSpPr>
            <a:cxnSpLocks/>
            <a:stCxn id="20" idx="5"/>
            <a:endCxn id="52" idx="0"/>
          </p:cNvCxnSpPr>
          <p:nvPr/>
        </p:nvCxnSpPr>
        <p:spPr>
          <a:xfrm>
            <a:off x="8855398" y="3723146"/>
            <a:ext cx="195749" cy="77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67990A-A98C-D34A-A0B4-A8DABF39E4C9}"/>
              </a:ext>
            </a:extLst>
          </p:cNvPr>
          <p:cNvSpPr txBox="1"/>
          <p:nvPr/>
        </p:nvSpPr>
        <p:spPr>
          <a:xfrm>
            <a:off x="7386110" y="16060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80F43A-7C31-EE45-AA83-167A767E267A}"/>
              </a:ext>
            </a:extLst>
          </p:cNvPr>
          <p:cNvSpPr txBox="1"/>
          <p:nvPr/>
        </p:nvSpPr>
        <p:spPr>
          <a:xfrm>
            <a:off x="5065554" y="51915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O(3)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5653E-7F28-2941-927E-70529F0D6794}"/>
              </a:ext>
            </a:extLst>
          </p:cNvPr>
          <p:cNvSpPr txBox="1"/>
          <p:nvPr/>
        </p:nvSpPr>
        <p:spPr>
          <a:xfrm>
            <a:off x="9051146" y="595607"/>
            <a:ext cx="233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on different </a:t>
            </a:r>
          </a:p>
          <a:p>
            <a:r>
              <a:rPr lang="en-US" dirty="0"/>
              <a:t>levels have different </a:t>
            </a:r>
          </a:p>
          <a:p>
            <a:r>
              <a:rPr lang="en-US" dirty="0"/>
              <a:t>time complexities.</a:t>
            </a:r>
          </a:p>
        </p:txBody>
      </p:sp>
    </p:spTree>
    <p:extLst>
      <p:ext uri="{BB962C8B-B14F-4D97-AF65-F5344CB8AC3E}">
        <p14:creationId xmlns:p14="http://schemas.microsoft.com/office/powerpoint/2010/main" val="38881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5" grpId="0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D1A9E3-F815-DF42-B5DF-3B5C216FD488}"/>
              </a:ext>
            </a:extLst>
          </p:cNvPr>
          <p:cNvSpPr/>
          <p:nvPr/>
        </p:nvSpPr>
        <p:spPr>
          <a:xfrm>
            <a:off x="5636003" y="974742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4D056-79E3-4F45-95CC-CFAB36D9CBEA}"/>
              </a:ext>
            </a:extLst>
          </p:cNvPr>
          <p:cNvSpPr/>
          <p:nvPr/>
        </p:nvSpPr>
        <p:spPr>
          <a:xfrm>
            <a:off x="3826929" y="1975369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AD7BE8-CDAA-7244-A707-425C5C74C677}"/>
              </a:ext>
            </a:extLst>
          </p:cNvPr>
          <p:cNvSpPr/>
          <p:nvPr/>
        </p:nvSpPr>
        <p:spPr>
          <a:xfrm>
            <a:off x="7407175" y="198669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E5536-FC45-FF42-B6CB-DF29B5DB0B29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4397378" y="1518937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73F2CC-47CA-C745-B747-0265C7AAF00E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06452" y="1518937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6FD08DA-5971-B544-A5AE-F11EC93171C0}"/>
              </a:ext>
            </a:extLst>
          </p:cNvPr>
          <p:cNvSpPr/>
          <p:nvPr/>
        </p:nvSpPr>
        <p:spPr>
          <a:xfrm>
            <a:off x="6507710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B19940-0DD0-6D4B-B9D1-35D26847115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1872" y="2530885"/>
            <a:ext cx="66317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89045-269F-FC4C-BF0A-D8DFAF5F3D93}"/>
              </a:ext>
            </a:extLst>
          </p:cNvPr>
          <p:cNvCxnSpPr>
            <a:cxnSpLocks/>
            <a:stCxn id="4" idx="5"/>
            <a:endCxn id="20" idx="0"/>
          </p:cNvCxnSpPr>
          <p:nvPr/>
        </p:nvCxnSpPr>
        <p:spPr>
          <a:xfrm>
            <a:off x="7977624" y="2530885"/>
            <a:ext cx="64148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CB59AE1-7F25-2B45-957E-3E737D729CFD}"/>
              </a:ext>
            </a:extLst>
          </p:cNvPr>
          <p:cNvSpPr/>
          <p:nvPr/>
        </p:nvSpPr>
        <p:spPr>
          <a:xfrm>
            <a:off x="287748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F2220A-BDD4-FC4F-B15D-D0682CFAE7D0}"/>
              </a:ext>
            </a:extLst>
          </p:cNvPr>
          <p:cNvSpPr/>
          <p:nvPr/>
        </p:nvSpPr>
        <p:spPr>
          <a:xfrm>
            <a:off x="465039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2189B8-59EF-5948-B6BC-688E93320CAA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H="1">
            <a:off x="3211644" y="2519564"/>
            <a:ext cx="713159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AEAE4-E4F3-5442-94FC-28BA72055AB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4397378" y="2519564"/>
            <a:ext cx="587176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BDAC9A1-AE49-7848-84D8-1A1C06D23420}"/>
              </a:ext>
            </a:extLst>
          </p:cNvPr>
          <p:cNvSpPr/>
          <p:nvPr/>
        </p:nvSpPr>
        <p:spPr>
          <a:xfrm>
            <a:off x="2421969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9D82F-DB31-0242-905C-244F4BFF34D4}"/>
              </a:ext>
            </a:extLst>
          </p:cNvPr>
          <p:cNvSpPr/>
          <p:nvPr/>
        </p:nvSpPr>
        <p:spPr>
          <a:xfrm>
            <a:off x="3291045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C36150-4129-9D46-AE10-94D3613D400B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756131" y="3711825"/>
            <a:ext cx="21922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682840-2318-D542-B552-53B8AB8CDE09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3447931" y="3711825"/>
            <a:ext cx="177276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3BA264D-70DE-4541-89DA-6CD5EA3CA162}"/>
              </a:ext>
            </a:extLst>
          </p:cNvPr>
          <p:cNvSpPr/>
          <p:nvPr/>
        </p:nvSpPr>
        <p:spPr>
          <a:xfrm>
            <a:off x="4229627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3A69FC-A932-3845-9F6D-BD4FA1E42AEE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H="1">
            <a:off x="4563789" y="3711825"/>
            <a:ext cx="184477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11ACA8-8818-B445-9746-AF6F1B9A2B10}"/>
              </a:ext>
            </a:extLst>
          </p:cNvPr>
          <p:cNvSpPr/>
          <p:nvPr/>
        </p:nvSpPr>
        <p:spPr>
          <a:xfrm>
            <a:off x="8284949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C81D7F-287E-8F44-AF11-8281844315D8}"/>
              </a:ext>
            </a:extLst>
          </p:cNvPr>
          <p:cNvSpPr/>
          <p:nvPr/>
        </p:nvSpPr>
        <p:spPr>
          <a:xfrm>
            <a:off x="5065554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-11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9AE243-4E3A-2E43-8E45-4BACDEDD79F9}"/>
              </a:ext>
            </a:extLst>
          </p:cNvPr>
          <p:cNvCxnSpPr>
            <a:cxnSpLocks/>
            <a:stCxn id="11" idx="5"/>
            <a:endCxn id="44" idx="0"/>
          </p:cNvCxnSpPr>
          <p:nvPr/>
        </p:nvCxnSpPr>
        <p:spPr>
          <a:xfrm>
            <a:off x="5220841" y="3711825"/>
            <a:ext cx="17887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078BFE-8BE7-244B-8C71-4084E122C4C8}"/>
              </a:ext>
            </a:extLst>
          </p:cNvPr>
          <p:cNvCxnSpPr>
            <a:cxnSpLocks/>
            <a:stCxn id="7" idx="3"/>
            <a:endCxn id="49" idx="0"/>
          </p:cNvCxnSpPr>
          <p:nvPr/>
        </p:nvCxnSpPr>
        <p:spPr>
          <a:xfrm flipH="1">
            <a:off x="6417900" y="3723146"/>
            <a:ext cx="187684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08A29DF-2CE1-8B45-BBFD-E3510C61F1BF}"/>
              </a:ext>
            </a:extLst>
          </p:cNvPr>
          <p:cNvSpPr/>
          <p:nvPr/>
        </p:nvSpPr>
        <p:spPr>
          <a:xfrm>
            <a:off x="6083738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F6C7A5-76E4-6D40-A888-87C725D1341F}"/>
              </a:ext>
            </a:extLst>
          </p:cNvPr>
          <p:cNvSpPr/>
          <p:nvPr/>
        </p:nvSpPr>
        <p:spPr>
          <a:xfrm>
            <a:off x="6950722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59D79E-6980-264B-A01C-BD71F97D9080}"/>
              </a:ext>
            </a:extLst>
          </p:cNvPr>
          <p:cNvSpPr/>
          <p:nvPr/>
        </p:nvSpPr>
        <p:spPr>
          <a:xfrm>
            <a:off x="7885119" y="450257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BCC04D-6CF1-6D44-B20C-C63A62294626}"/>
              </a:ext>
            </a:extLst>
          </p:cNvPr>
          <p:cNvSpPr/>
          <p:nvPr/>
        </p:nvSpPr>
        <p:spPr>
          <a:xfrm>
            <a:off x="8716985" y="4496638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3CB4C0C-D828-6E4A-8CBD-E100750F0F5B}"/>
              </a:ext>
            </a:extLst>
          </p:cNvPr>
          <p:cNvCxnSpPr>
            <a:cxnSpLocks/>
            <a:stCxn id="7" idx="5"/>
            <a:endCxn id="50" idx="0"/>
          </p:cNvCxnSpPr>
          <p:nvPr/>
        </p:nvCxnSpPr>
        <p:spPr>
          <a:xfrm>
            <a:off x="7078159" y="3723146"/>
            <a:ext cx="206725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052812-22A7-764A-B692-86194CE583B5}"/>
              </a:ext>
            </a:extLst>
          </p:cNvPr>
          <p:cNvCxnSpPr>
            <a:cxnSpLocks/>
            <a:stCxn id="20" idx="3"/>
            <a:endCxn id="51" idx="0"/>
          </p:cNvCxnSpPr>
          <p:nvPr/>
        </p:nvCxnSpPr>
        <p:spPr>
          <a:xfrm flipH="1">
            <a:off x="8219281" y="3723146"/>
            <a:ext cx="163542" cy="77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67BBA7-EEC4-7048-A390-7DC4DC27812B}"/>
              </a:ext>
            </a:extLst>
          </p:cNvPr>
          <p:cNvCxnSpPr>
            <a:cxnSpLocks/>
            <a:stCxn id="20" idx="5"/>
            <a:endCxn id="52" idx="0"/>
          </p:cNvCxnSpPr>
          <p:nvPr/>
        </p:nvCxnSpPr>
        <p:spPr>
          <a:xfrm>
            <a:off x="8855398" y="3723146"/>
            <a:ext cx="195749" cy="77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67990A-A98C-D34A-A0B4-A8DABF39E4C9}"/>
              </a:ext>
            </a:extLst>
          </p:cNvPr>
          <p:cNvSpPr txBox="1"/>
          <p:nvPr/>
        </p:nvSpPr>
        <p:spPr>
          <a:xfrm>
            <a:off x="7386110" y="16060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80F43A-7C31-EE45-AA83-167A767E267A}"/>
              </a:ext>
            </a:extLst>
          </p:cNvPr>
          <p:cNvSpPr txBox="1"/>
          <p:nvPr/>
        </p:nvSpPr>
        <p:spPr>
          <a:xfrm>
            <a:off x="5065554" y="51915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E5653E-7F28-2941-927E-70529F0D6794}"/>
              </a:ext>
            </a:extLst>
          </p:cNvPr>
          <p:cNvSpPr txBox="1"/>
          <p:nvPr/>
        </p:nvSpPr>
        <p:spPr>
          <a:xfrm>
            <a:off x="9051146" y="595607"/>
            <a:ext cx="2457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on different </a:t>
            </a:r>
          </a:p>
          <a:p>
            <a:r>
              <a:rPr lang="en-US" dirty="0"/>
              <a:t>levels have different </a:t>
            </a:r>
          </a:p>
          <a:p>
            <a:r>
              <a:rPr lang="en-US" dirty="0"/>
              <a:t>time complexities.</a:t>
            </a:r>
          </a:p>
          <a:p>
            <a:endParaRPr lang="en-US" dirty="0"/>
          </a:p>
          <a:p>
            <a:r>
              <a:rPr lang="en-US" dirty="0"/>
              <a:t>There for each node</a:t>
            </a:r>
          </a:p>
          <a:p>
            <a:r>
              <a:rPr lang="en-US" dirty="0"/>
              <a:t>has a time complexity</a:t>
            </a:r>
          </a:p>
          <a:p>
            <a:r>
              <a:rPr lang="en-US" dirty="0"/>
              <a:t>of O(h).</a:t>
            </a:r>
          </a:p>
        </p:txBody>
      </p:sp>
    </p:spTree>
    <p:extLst>
      <p:ext uri="{BB962C8B-B14F-4D97-AF65-F5344CB8AC3E}">
        <p14:creationId xmlns:p14="http://schemas.microsoft.com/office/powerpoint/2010/main" val="3519270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D1A9E3-F815-DF42-B5DF-3B5C216FD488}"/>
              </a:ext>
            </a:extLst>
          </p:cNvPr>
          <p:cNvSpPr/>
          <p:nvPr/>
        </p:nvSpPr>
        <p:spPr>
          <a:xfrm>
            <a:off x="5636003" y="974742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4D056-79E3-4F45-95CC-CFAB36D9CBEA}"/>
              </a:ext>
            </a:extLst>
          </p:cNvPr>
          <p:cNvSpPr/>
          <p:nvPr/>
        </p:nvSpPr>
        <p:spPr>
          <a:xfrm>
            <a:off x="3826929" y="1975369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AD7BE8-CDAA-7244-A707-425C5C74C677}"/>
              </a:ext>
            </a:extLst>
          </p:cNvPr>
          <p:cNvSpPr/>
          <p:nvPr/>
        </p:nvSpPr>
        <p:spPr>
          <a:xfrm>
            <a:off x="7407175" y="198669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E5536-FC45-FF42-B6CB-DF29B5DB0B29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4397378" y="1518937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73F2CC-47CA-C745-B747-0265C7AAF00E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06452" y="1518937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6FD08DA-5971-B544-A5AE-F11EC93171C0}"/>
              </a:ext>
            </a:extLst>
          </p:cNvPr>
          <p:cNvSpPr/>
          <p:nvPr/>
        </p:nvSpPr>
        <p:spPr>
          <a:xfrm>
            <a:off x="6507710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B19940-0DD0-6D4B-B9D1-35D26847115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841872" y="2530885"/>
            <a:ext cx="66317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89045-269F-FC4C-BF0A-D8DFAF5F3D93}"/>
              </a:ext>
            </a:extLst>
          </p:cNvPr>
          <p:cNvCxnSpPr>
            <a:cxnSpLocks/>
            <a:stCxn id="4" idx="5"/>
            <a:endCxn id="20" idx="0"/>
          </p:cNvCxnSpPr>
          <p:nvPr/>
        </p:nvCxnSpPr>
        <p:spPr>
          <a:xfrm>
            <a:off x="7977624" y="2530885"/>
            <a:ext cx="641487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CB59AE1-7F25-2B45-957E-3E737D729CFD}"/>
              </a:ext>
            </a:extLst>
          </p:cNvPr>
          <p:cNvSpPr/>
          <p:nvPr/>
        </p:nvSpPr>
        <p:spPr>
          <a:xfrm>
            <a:off x="287748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F2220A-BDD4-FC4F-B15D-D0682CFAE7D0}"/>
              </a:ext>
            </a:extLst>
          </p:cNvPr>
          <p:cNvSpPr/>
          <p:nvPr/>
        </p:nvSpPr>
        <p:spPr>
          <a:xfrm>
            <a:off x="4650392" y="316763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2189B8-59EF-5948-B6BC-688E93320CAA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H="1">
            <a:off x="3211644" y="2519564"/>
            <a:ext cx="713159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AEAE4-E4F3-5442-94FC-28BA72055AB3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4397378" y="2519564"/>
            <a:ext cx="587176" cy="64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BDAC9A1-AE49-7848-84D8-1A1C06D23420}"/>
              </a:ext>
            </a:extLst>
          </p:cNvPr>
          <p:cNvSpPr/>
          <p:nvPr/>
        </p:nvSpPr>
        <p:spPr>
          <a:xfrm>
            <a:off x="2421969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9D82F-DB31-0242-905C-244F4BFF34D4}"/>
              </a:ext>
            </a:extLst>
          </p:cNvPr>
          <p:cNvSpPr/>
          <p:nvPr/>
        </p:nvSpPr>
        <p:spPr>
          <a:xfrm>
            <a:off x="3291045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C36150-4129-9D46-AE10-94D3613D400B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756131" y="3711825"/>
            <a:ext cx="21922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682840-2318-D542-B552-53B8AB8CDE09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3447931" y="3711825"/>
            <a:ext cx="177276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3BA264D-70DE-4541-89DA-6CD5EA3CA162}"/>
              </a:ext>
            </a:extLst>
          </p:cNvPr>
          <p:cNvSpPr/>
          <p:nvPr/>
        </p:nvSpPr>
        <p:spPr>
          <a:xfrm>
            <a:off x="4229627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3A69FC-A932-3845-9F6D-BD4FA1E42AEE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H="1">
            <a:off x="4563789" y="3711825"/>
            <a:ext cx="184477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11ACA8-8818-B445-9746-AF6F1B9A2B10}"/>
              </a:ext>
            </a:extLst>
          </p:cNvPr>
          <p:cNvSpPr/>
          <p:nvPr/>
        </p:nvSpPr>
        <p:spPr>
          <a:xfrm>
            <a:off x="8284949" y="3178951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C81D7F-287E-8F44-AF11-8281844315D8}"/>
              </a:ext>
            </a:extLst>
          </p:cNvPr>
          <p:cNvSpPr/>
          <p:nvPr/>
        </p:nvSpPr>
        <p:spPr>
          <a:xfrm>
            <a:off x="5065554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9AE243-4E3A-2E43-8E45-4BACDEDD79F9}"/>
              </a:ext>
            </a:extLst>
          </p:cNvPr>
          <p:cNvCxnSpPr>
            <a:cxnSpLocks/>
            <a:stCxn id="11" idx="5"/>
            <a:endCxn id="44" idx="0"/>
          </p:cNvCxnSpPr>
          <p:nvPr/>
        </p:nvCxnSpPr>
        <p:spPr>
          <a:xfrm>
            <a:off x="5220841" y="3711825"/>
            <a:ext cx="178875" cy="786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078BFE-8BE7-244B-8C71-4084E122C4C8}"/>
              </a:ext>
            </a:extLst>
          </p:cNvPr>
          <p:cNvCxnSpPr>
            <a:cxnSpLocks/>
            <a:stCxn id="7" idx="3"/>
            <a:endCxn id="49" idx="0"/>
          </p:cNvCxnSpPr>
          <p:nvPr/>
        </p:nvCxnSpPr>
        <p:spPr>
          <a:xfrm flipH="1">
            <a:off x="6417900" y="3723146"/>
            <a:ext cx="187684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08A29DF-2CE1-8B45-BBFD-E3510C61F1BF}"/>
              </a:ext>
            </a:extLst>
          </p:cNvPr>
          <p:cNvSpPr/>
          <p:nvPr/>
        </p:nvSpPr>
        <p:spPr>
          <a:xfrm>
            <a:off x="6083738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F6C7A5-76E4-6D40-A888-87C725D1341F}"/>
              </a:ext>
            </a:extLst>
          </p:cNvPr>
          <p:cNvSpPr/>
          <p:nvPr/>
        </p:nvSpPr>
        <p:spPr>
          <a:xfrm>
            <a:off x="6950722" y="449836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59D79E-6980-264B-A01C-BD71F97D9080}"/>
              </a:ext>
            </a:extLst>
          </p:cNvPr>
          <p:cNvSpPr/>
          <p:nvPr/>
        </p:nvSpPr>
        <p:spPr>
          <a:xfrm>
            <a:off x="7885119" y="4502570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BCC04D-6CF1-6D44-B20C-C63A62294626}"/>
              </a:ext>
            </a:extLst>
          </p:cNvPr>
          <p:cNvSpPr/>
          <p:nvPr/>
        </p:nvSpPr>
        <p:spPr>
          <a:xfrm>
            <a:off x="8716985" y="4496638"/>
            <a:ext cx="668323" cy="637564"/>
          </a:xfrm>
          <a:prstGeom prst="ellipse">
            <a:avLst/>
          </a:prstGeom>
          <a:solidFill>
            <a:srgbClr val="04A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3CB4C0C-D828-6E4A-8CBD-E100750F0F5B}"/>
              </a:ext>
            </a:extLst>
          </p:cNvPr>
          <p:cNvCxnSpPr>
            <a:cxnSpLocks/>
            <a:stCxn id="7" idx="5"/>
            <a:endCxn id="50" idx="0"/>
          </p:cNvCxnSpPr>
          <p:nvPr/>
        </p:nvCxnSpPr>
        <p:spPr>
          <a:xfrm>
            <a:off x="7078159" y="3723146"/>
            <a:ext cx="206725" cy="77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052812-22A7-764A-B692-86194CE583B5}"/>
              </a:ext>
            </a:extLst>
          </p:cNvPr>
          <p:cNvCxnSpPr>
            <a:cxnSpLocks/>
            <a:stCxn id="20" idx="3"/>
            <a:endCxn id="51" idx="0"/>
          </p:cNvCxnSpPr>
          <p:nvPr/>
        </p:nvCxnSpPr>
        <p:spPr>
          <a:xfrm flipH="1">
            <a:off x="8219281" y="3723146"/>
            <a:ext cx="163542" cy="779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67BBA7-EEC4-7048-A390-7DC4DC27812B}"/>
              </a:ext>
            </a:extLst>
          </p:cNvPr>
          <p:cNvCxnSpPr>
            <a:cxnSpLocks/>
            <a:stCxn id="20" idx="5"/>
            <a:endCxn id="52" idx="0"/>
          </p:cNvCxnSpPr>
          <p:nvPr/>
        </p:nvCxnSpPr>
        <p:spPr>
          <a:xfrm>
            <a:off x="8855398" y="3723146"/>
            <a:ext cx="195749" cy="773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F174BD-5D06-6C43-A34B-7BF5D8226FF6}"/>
                  </a:ext>
                </a:extLst>
              </p:cNvPr>
              <p:cNvSpPr txBox="1"/>
              <p:nvPr/>
            </p:nvSpPr>
            <p:spPr>
              <a:xfrm>
                <a:off x="10470006" y="4521484"/>
                <a:ext cx="62914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 ~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F174BD-5D06-6C43-A34B-7BF5D8226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006" y="4521484"/>
                <a:ext cx="629147" cy="472565"/>
              </a:xfrm>
              <a:prstGeom prst="rect">
                <a:avLst/>
              </a:prstGeom>
              <a:blipFill>
                <a:blip r:embed="rId2"/>
                <a:stretch>
                  <a:fillRect l="-7843" t="-2632" r="-588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BC6C63-0EFF-CA47-8F4B-F0D29E5186CC}"/>
                  </a:ext>
                </a:extLst>
              </p:cNvPr>
              <p:cNvSpPr txBox="1"/>
              <p:nvPr/>
            </p:nvSpPr>
            <p:spPr>
              <a:xfrm>
                <a:off x="10470005" y="3236600"/>
                <a:ext cx="62914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 ~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BC6C63-0EFF-CA47-8F4B-F0D29E518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005" y="3236600"/>
                <a:ext cx="629147" cy="472565"/>
              </a:xfrm>
              <a:prstGeom prst="rect">
                <a:avLst/>
              </a:prstGeom>
              <a:blipFill>
                <a:blip r:embed="rId3"/>
                <a:stretch>
                  <a:fillRect l="-7843" r="-588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117E52-4B3A-2243-8AA8-F497E165AFB9}"/>
                  </a:ext>
                </a:extLst>
              </p:cNvPr>
              <p:cNvSpPr txBox="1"/>
              <p:nvPr/>
            </p:nvSpPr>
            <p:spPr>
              <a:xfrm>
                <a:off x="10470004" y="2015777"/>
                <a:ext cx="62914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~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117E52-4B3A-2243-8AA8-F497E165A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004" y="2015777"/>
                <a:ext cx="629147" cy="474361"/>
              </a:xfrm>
              <a:prstGeom prst="rect">
                <a:avLst/>
              </a:prstGeom>
              <a:blipFill>
                <a:blip r:embed="rId4"/>
                <a:stretch>
                  <a:fillRect l="-7843" r="-588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9E0FC-0A9C-C345-87C5-4B4A9755A894}"/>
                  </a:ext>
                </a:extLst>
              </p:cNvPr>
              <p:cNvSpPr txBox="1"/>
              <p:nvPr/>
            </p:nvSpPr>
            <p:spPr>
              <a:xfrm>
                <a:off x="10470004" y="1044576"/>
                <a:ext cx="748603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~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9E0FC-0A9C-C345-87C5-4B4A9755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004" y="1044576"/>
                <a:ext cx="748603" cy="474361"/>
              </a:xfrm>
              <a:prstGeom prst="rect">
                <a:avLst/>
              </a:prstGeom>
              <a:blipFill>
                <a:blip r:embed="rId5"/>
                <a:stretch>
                  <a:fillRect l="-6667" r="-666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F8908F1-4EF4-4247-8631-A26AF6844C9A}"/>
              </a:ext>
            </a:extLst>
          </p:cNvPr>
          <p:cNvSpPr txBox="1"/>
          <p:nvPr/>
        </p:nvSpPr>
        <p:spPr>
          <a:xfrm>
            <a:off x="778650" y="43355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2BE582-0164-0241-9176-96E1D79FBEDD}"/>
              </a:ext>
            </a:extLst>
          </p:cNvPr>
          <p:cNvSpPr txBox="1"/>
          <p:nvPr/>
        </p:nvSpPr>
        <p:spPr>
          <a:xfrm>
            <a:off x="9933639" y="38739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 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52E9B8-1D97-8942-9EB4-D4D78218AE5C}"/>
                  </a:ext>
                </a:extLst>
              </p:cNvPr>
              <p:cNvSpPr txBox="1"/>
              <p:nvPr/>
            </p:nvSpPr>
            <p:spPr>
              <a:xfrm>
                <a:off x="4300252" y="5406309"/>
                <a:ext cx="3591496" cy="735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956724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52E9B8-1D97-8942-9EB4-D4D78218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52" y="5406309"/>
                <a:ext cx="3591496" cy="735138"/>
              </a:xfrm>
              <a:prstGeom prst="rect">
                <a:avLst/>
              </a:prstGeom>
              <a:blipFill>
                <a:blip r:embed="rId6"/>
                <a:stretch>
                  <a:fillRect l="-1761" r="-352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DA1FC-037D-AC46-B4A1-EC732516AF9C}"/>
                  </a:ext>
                </a:extLst>
              </p:cNvPr>
              <p:cNvSpPr txBox="1"/>
              <p:nvPr/>
            </p:nvSpPr>
            <p:spPr>
              <a:xfrm>
                <a:off x="915483" y="1104281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956724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9DA1FC-037D-AC46-B4A1-EC732516A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83" y="1104281"/>
                <a:ext cx="619529" cy="276999"/>
              </a:xfrm>
              <a:prstGeom prst="rect">
                <a:avLst/>
              </a:prstGeom>
              <a:blipFill>
                <a:blip r:embed="rId7"/>
                <a:stretch>
                  <a:fillRect l="-10204" r="-81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97CBC4-33AD-764A-BD48-61AE0E69BACC}"/>
                  </a:ext>
                </a:extLst>
              </p:cNvPr>
              <p:cNvSpPr txBox="1"/>
              <p:nvPr/>
            </p:nvSpPr>
            <p:spPr>
              <a:xfrm>
                <a:off x="898883" y="2114457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956724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97CBC4-33AD-764A-BD48-61AE0E69B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83" y="2114457"/>
                <a:ext cx="619529" cy="276999"/>
              </a:xfrm>
              <a:prstGeom prst="rect">
                <a:avLst/>
              </a:prstGeom>
              <a:blipFill>
                <a:blip r:embed="rId8"/>
                <a:stretch>
                  <a:fillRect l="-8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0BBDC0-2B5A-E74D-BE7F-0D783D8AA55F}"/>
                  </a:ext>
                </a:extLst>
              </p:cNvPr>
              <p:cNvSpPr txBox="1"/>
              <p:nvPr/>
            </p:nvSpPr>
            <p:spPr>
              <a:xfrm>
                <a:off x="898883" y="3359233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956724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0BBDC0-2B5A-E74D-BE7F-0D783D8AA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83" y="3359233"/>
                <a:ext cx="619529" cy="276999"/>
              </a:xfrm>
              <a:prstGeom prst="rect">
                <a:avLst/>
              </a:prstGeom>
              <a:blipFill>
                <a:blip r:embed="rId9"/>
                <a:stretch>
                  <a:fillRect l="-8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57337F-8DD9-444A-B202-94F5FA474856}"/>
                  </a:ext>
                </a:extLst>
              </p:cNvPr>
              <p:cNvSpPr txBox="1"/>
              <p:nvPr/>
            </p:nvSpPr>
            <p:spPr>
              <a:xfrm>
                <a:off x="905720" y="4676920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956724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956724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57337F-8DD9-444A-B202-94F5FA474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20" y="4676920"/>
                <a:ext cx="619529" cy="276999"/>
              </a:xfrm>
              <a:prstGeom prst="rect">
                <a:avLst/>
              </a:prstGeom>
              <a:blipFill>
                <a:blip r:embed="rId10"/>
                <a:stretch>
                  <a:fillRect l="-8000" r="-6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0E763B-A8FA-FE46-9404-6E79ACA4B2B2}"/>
                  </a:ext>
                </a:extLst>
              </p:cNvPr>
              <p:cNvSpPr txBox="1"/>
              <p:nvPr/>
            </p:nvSpPr>
            <p:spPr>
              <a:xfrm>
                <a:off x="5593875" y="433558"/>
                <a:ext cx="75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0E763B-A8FA-FE46-9404-6E79ACA4B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75" y="433558"/>
                <a:ext cx="752578" cy="276999"/>
              </a:xfrm>
              <a:prstGeom prst="rect">
                <a:avLst/>
              </a:prstGeom>
              <a:blipFill>
                <a:blip r:embed="rId11"/>
                <a:stretch>
                  <a:fillRect l="-3333" r="-8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/>
      <p:bldP spid="42" grpId="0"/>
      <p:bldP spid="43" grpId="0"/>
      <p:bldP spid="25" grpId="0"/>
      <p:bldP spid="47" grpId="0"/>
      <p:bldP spid="27" grpId="0"/>
      <p:bldP spid="28" grpId="0"/>
      <p:bldP spid="53" grpId="0"/>
      <p:bldP spid="54" grpId="0"/>
      <p:bldP spid="55" grpId="0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46A236B-91F0-F143-AB6B-153607A4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0" y="554845"/>
            <a:ext cx="4699000" cy="3670300"/>
          </a:xfrm>
          <a:prstGeom prst="rect">
            <a:avLst/>
          </a:prstGeom>
        </p:spPr>
      </p:pic>
      <p:pic>
        <p:nvPicPr>
          <p:cNvPr id="29" name="Picture 28" descr="Text, letter&#10;&#10;Description automatically generated">
            <a:extLst>
              <a:ext uri="{FF2B5EF4-FFF2-40B4-BE49-F238E27FC236}">
                <a16:creationId xmlns:a16="http://schemas.microsoft.com/office/drawing/2014/main" id="{CBF35ECF-FBBC-094F-B636-D47268121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60" y="463463"/>
            <a:ext cx="6118252" cy="5070478"/>
          </a:xfrm>
          <a:prstGeom prst="rect">
            <a:avLst/>
          </a:prstGeom>
        </p:spPr>
      </p:pic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CA31DED-E610-5A4F-A7F3-D9806E63A80B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 flipV="1">
            <a:off x="3789302" y="1186928"/>
            <a:ext cx="2091545" cy="3984890"/>
          </a:xfrm>
          <a:prstGeom prst="bentConnector4">
            <a:avLst>
              <a:gd name="adj1" fmla="val -16759"/>
              <a:gd name="adj2" fmla="val 553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56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9DA544B-356B-C448-844D-7B6940DCC868}"/>
              </a:ext>
            </a:extLst>
          </p:cNvPr>
          <p:cNvSpPr/>
          <p:nvPr/>
        </p:nvSpPr>
        <p:spPr>
          <a:xfrm>
            <a:off x="5761838" y="1260159"/>
            <a:ext cx="668323" cy="63756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3815F0-06C8-8B4A-A7B3-100B93C0C747}"/>
              </a:ext>
            </a:extLst>
          </p:cNvPr>
          <p:cNvSpPr/>
          <p:nvPr/>
        </p:nvSpPr>
        <p:spPr>
          <a:xfrm>
            <a:off x="3940238" y="2101356"/>
            <a:ext cx="668323" cy="63756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10F85-5885-AF4F-B9C3-1B6FC517ADA5}"/>
              </a:ext>
            </a:extLst>
          </p:cNvPr>
          <p:cNvSpPr/>
          <p:nvPr/>
        </p:nvSpPr>
        <p:spPr>
          <a:xfrm>
            <a:off x="7520484" y="2112677"/>
            <a:ext cx="668323" cy="63756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97ECF-5EB0-4447-B7F1-244940F70A71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4510687" y="1804354"/>
            <a:ext cx="1349025" cy="39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E7A30D-B4C2-FD45-B9B6-08838DAD9A70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332287" y="1804354"/>
            <a:ext cx="1286071" cy="401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EE08745-8A0F-F84A-B88E-B0053064377F}"/>
              </a:ext>
            </a:extLst>
          </p:cNvPr>
          <p:cNvSpPr/>
          <p:nvPr/>
        </p:nvSpPr>
        <p:spPr>
          <a:xfrm>
            <a:off x="6633545" y="3133358"/>
            <a:ext cx="668323" cy="63756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95FBC6-AAC8-2644-B81D-4A7849D1E4B0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967707" y="2656872"/>
            <a:ext cx="650651" cy="47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5D3E4-B584-DA4F-B02A-FE0539E7E15C}"/>
              </a:ext>
            </a:extLst>
          </p:cNvPr>
          <p:cNvCxnSpPr>
            <a:cxnSpLocks/>
            <a:stCxn id="4" idx="5"/>
            <a:endCxn id="20" idx="0"/>
          </p:cNvCxnSpPr>
          <p:nvPr/>
        </p:nvCxnSpPr>
        <p:spPr>
          <a:xfrm>
            <a:off x="8090933" y="2656872"/>
            <a:ext cx="654013" cy="47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581E43-7C11-DA46-AA60-711CEAE3BF82}"/>
              </a:ext>
            </a:extLst>
          </p:cNvPr>
          <p:cNvSpPr/>
          <p:nvPr/>
        </p:nvSpPr>
        <p:spPr>
          <a:xfrm>
            <a:off x="3003317" y="3122037"/>
            <a:ext cx="668323" cy="63756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8F34B9-D816-4343-AD05-284F640AFFBB}"/>
              </a:ext>
            </a:extLst>
          </p:cNvPr>
          <p:cNvSpPr/>
          <p:nvPr/>
        </p:nvSpPr>
        <p:spPr>
          <a:xfrm>
            <a:off x="4776227" y="3122037"/>
            <a:ext cx="668323" cy="63756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373E4C-9B60-374C-8A20-D0F640212651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H="1">
            <a:off x="3337479" y="2645551"/>
            <a:ext cx="700633" cy="47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AE748D-A4EC-E042-BC67-E46097420A77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4510687" y="2645551"/>
            <a:ext cx="599702" cy="47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F8E3734-36D5-2240-8E64-F1189A34E083}"/>
              </a:ext>
            </a:extLst>
          </p:cNvPr>
          <p:cNvSpPr/>
          <p:nvPr/>
        </p:nvSpPr>
        <p:spPr>
          <a:xfrm>
            <a:off x="2547804" y="4313816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302556-3690-D84A-928E-B948950BE42C}"/>
              </a:ext>
            </a:extLst>
          </p:cNvPr>
          <p:cNvSpPr/>
          <p:nvPr/>
        </p:nvSpPr>
        <p:spPr>
          <a:xfrm>
            <a:off x="3416880" y="4313816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10EC70-DC70-704D-8C1F-1CD84988C3C1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881966" y="3666232"/>
            <a:ext cx="219225" cy="647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A34AB-E50E-7648-BE3C-4A34433CFC28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3573766" y="3666232"/>
            <a:ext cx="177276" cy="647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E9245CB-342F-4546-B302-1392C48EF531}"/>
              </a:ext>
            </a:extLst>
          </p:cNvPr>
          <p:cNvSpPr/>
          <p:nvPr/>
        </p:nvSpPr>
        <p:spPr>
          <a:xfrm>
            <a:off x="4355462" y="4313816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A190CD-F3DC-AB41-8415-A1EC32E942BC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H="1">
            <a:off x="4689624" y="3666232"/>
            <a:ext cx="184477" cy="647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EF1900B-F7FC-9047-A875-B2863EBFF27E}"/>
              </a:ext>
            </a:extLst>
          </p:cNvPr>
          <p:cNvSpPr/>
          <p:nvPr/>
        </p:nvSpPr>
        <p:spPr>
          <a:xfrm>
            <a:off x="8410784" y="3133358"/>
            <a:ext cx="668323" cy="63756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E98FBD-0540-114B-9374-E9566671303C}"/>
              </a:ext>
            </a:extLst>
          </p:cNvPr>
          <p:cNvSpPr/>
          <p:nvPr/>
        </p:nvSpPr>
        <p:spPr>
          <a:xfrm>
            <a:off x="5191389" y="4313816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C31D2B-7E28-3745-8514-F9A3286C78D5}"/>
              </a:ext>
            </a:extLst>
          </p:cNvPr>
          <p:cNvCxnSpPr>
            <a:cxnSpLocks/>
            <a:stCxn id="11" idx="5"/>
            <a:endCxn id="21" idx="0"/>
          </p:cNvCxnSpPr>
          <p:nvPr/>
        </p:nvCxnSpPr>
        <p:spPr>
          <a:xfrm>
            <a:off x="5346676" y="3666232"/>
            <a:ext cx="178875" cy="647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BCB78-110E-9D49-98BA-92BCC933B302}"/>
              </a:ext>
            </a:extLst>
          </p:cNvPr>
          <p:cNvCxnSpPr>
            <a:cxnSpLocks/>
            <a:stCxn id="7" idx="3"/>
            <a:endCxn id="24" idx="0"/>
          </p:cNvCxnSpPr>
          <p:nvPr/>
        </p:nvCxnSpPr>
        <p:spPr>
          <a:xfrm flipH="1">
            <a:off x="6543735" y="3677553"/>
            <a:ext cx="187684" cy="63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4171262-EE5D-1946-AF12-1939E43AA55B}"/>
              </a:ext>
            </a:extLst>
          </p:cNvPr>
          <p:cNvSpPr/>
          <p:nvPr/>
        </p:nvSpPr>
        <p:spPr>
          <a:xfrm>
            <a:off x="6209573" y="4313816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3291A4-DA84-BC43-8E1D-705EDD8293AB}"/>
              </a:ext>
            </a:extLst>
          </p:cNvPr>
          <p:cNvSpPr/>
          <p:nvPr/>
        </p:nvSpPr>
        <p:spPr>
          <a:xfrm>
            <a:off x="7076557" y="4313816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8FA467-AFA0-4449-B8B6-0DDFA7D96CF2}"/>
              </a:ext>
            </a:extLst>
          </p:cNvPr>
          <p:cNvSpPr/>
          <p:nvPr/>
        </p:nvSpPr>
        <p:spPr>
          <a:xfrm>
            <a:off x="8010954" y="4318026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305361-603D-CF4C-AD41-F4635CF071FF}"/>
              </a:ext>
            </a:extLst>
          </p:cNvPr>
          <p:cNvSpPr/>
          <p:nvPr/>
        </p:nvSpPr>
        <p:spPr>
          <a:xfrm>
            <a:off x="8842820" y="4312094"/>
            <a:ext cx="668323" cy="63756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1B7345-FD1B-4442-9284-03F695E21DA6}"/>
              </a:ext>
            </a:extLst>
          </p:cNvPr>
          <p:cNvCxnSpPr>
            <a:cxnSpLocks/>
            <a:stCxn id="7" idx="5"/>
            <a:endCxn id="25" idx="0"/>
          </p:cNvCxnSpPr>
          <p:nvPr/>
        </p:nvCxnSpPr>
        <p:spPr>
          <a:xfrm>
            <a:off x="7203994" y="3677553"/>
            <a:ext cx="206725" cy="63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E506C2-501A-F54C-A08C-E73745174B98}"/>
              </a:ext>
            </a:extLst>
          </p:cNvPr>
          <p:cNvCxnSpPr>
            <a:cxnSpLocks/>
            <a:stCxn id="20" idx="3"/>
            <a:endCxn id="26" idx="0"/>
          </p:cNvCxnSpPr>
          <p:nvPr/>
        </p:nvCxnSpPr>
        <p:spPr>
          <a:xfrm flipH="1">
            <a:off x="8345116" y="3677553"/>
            <a:ext cx="163542" cy="6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30165-C168-8843-AF5A-72D9F202E2A9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8981233" y="3677553"/>
            <a:ext cx="195749" cy="634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0E662723-B033-B940-AE52-97FD4FC2F901}"/>
              </a:ext>
            </a:extLst>
          </p:cNvPr>
          <p:cNvSpPr txBox="1">
            <a:spLocks/>
          </p:cNvSpPr>
          <p:nvPr/>
        </p:nvSpPr>
        <p:spPr>
          <a:xfrm>
            <a:off x="3775976" y="142948"/>
            <a:ext cx="462844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Implementation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202E0AB9-0516-0346-9275-D218DB99E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46148"/>
              </p:ext>
            </p:extLst>
          </p:nvPr>
        </p:nvGraphicFramePr>
        <p:xfrm>
          <a:off x="532622" y="5323176"/>
          <a:ext cx="11115150" cy="686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010">
                  <a:extLst>
                    <a:ext uri="{9D8B030D-6E8A-4147-A177-3AD203B41FA5}">
                      <a16:colId xmlns:a16="http://schemas.microsoft.com/office/drawing/2014/main" val="3636057348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950244542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162038421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233884026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3169248976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1869644614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2868908160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1239530497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1202714275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4150858681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962956510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767380992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3229229825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3227602429"/>
                    </a:ext>
                  </a:extLst>
                </a:gridCol>
                <a:gridCol w="741010">
                  <a:extLst>
                    <a:ext uri="{9D8B030D-6E8A-4147-A177-3AD203B41FA5}">
                      <a16:colId xmlns:a16="http://schemas.microsoft.com/office/drawing/2014/main" val="521544893"/>
                    </a:ext>
                  </a:extLst>
                </a:gridCol>
              </a:tblGrid>
              <a:tr h="6866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2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8FBB73-EE05-F247-8589-FED7F0D27F25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(20)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0B2B76-6ACD-EB45-AB27-C8D3D3349EA5}"/>
              </a:ext>
            </a:extLst>
          </p:cNvPr>
          <p:cNvSpPr txBox="1"/>
          <p:nvPr/>
        </p:nvSpPr>
        <p:spPr>
          <a:xfrm>
            <a:off x="576379" y="264458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748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 animBg="1"/>
      <p:bldP spid="75" grpId="0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(20)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0B2B76-6ACD-EB45-AB27-C8D3D3349EA5}"/>
              </a:ext>
            </a:extLst>
          </p:cNvPr>
          <p:cNvSpPr txBox="1"/>
          <p:nvPr/>
        </p:nvSpPr>
        <p:spPr>
          <a:xfrm>
            <a:off x="576379" y="264458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C3A11FA-C1AE-7546-AC6A-4B93209B5DC3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337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35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(20)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0B2B76-6ACD-EB45-AB27-C8D3D3349EA5}"/>
              </a:ext>
            </a:extLst>
          </p:cNvPr>
          <p:cNvSpPr txBox="1"/>
          <p:nvPr/>
        </p:nvSpPr>
        <p:spPr>
          <a:xfrm>
            <a:off x="576379" y="264458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D7E1A0-7E0C-1741-9847-B10C5186944B}"/>
              </a:ext>
            </a:extLst>
          </p:cNvPr>
          <p:cNvSpPr txBox="1"/>
          <p:nvPr/>
        </p:nvSpPr>
        <p:spPr>
          <a:xfrm>
            <a:off x="576379" y="301391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475339-9803-9841-8F20-7BB78919ECA0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30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7D4CC17-8E4F-8941-A750-C72BF255B929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443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35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(20)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0B2B76-6ACD-EB45-AB27-C8D3D3349EA5}"/>
              </a:ext>
            </a:extLst>
          </p:cNvPr>
          <p:cNvSpPr txBox="1"/>
          <p:nvPr/>
        </p:nvSpPr>
        <p:spPr>
          <a:xfrm>
            <a:off x="576379" y="264458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D7E1A0-7E0C-1741-9847-B10C5186944B}"/>
              </a:ext>
            </a:extLst>
          </p:cNvPr>
          <p:cNvSpPr txBox="1"/>
          <p:nvPr/>
        </p:nvSpPr>
        <p:spPr>
          <a:xfrm>
            <a:off x="576379" y="301391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(1)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33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49C25A5-6600-754B-BE47-1A39300AA760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F46198-4E21-1045-91FF-BC893F91E4B1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7663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(20)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0B2B76-6ACD-EB45-AB27-C8D3D3349EA5}"/>
              </a:ext>
            </a:extLst>
          </p:cNvPr>
          <p:cNvSpPr txBox="1"/>
          <p:nvPr/>
        </p:nvSpPr>
        <p:spPr>
          <a:xfrm>
            <a:off x="576379" y="264458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D7E1A0-7E0C-1741-9847-B10C5186944B}"/>
              </a:ext>
            </a:extLst>
          </p:cNvPr>
          <p:cNvSpPr txBox="1"/>
          <p:nvPr/>
        </p:nvSpPr>
        <p:spPr>
          <a:xfrm>
            <a:off x="576379" y="301391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(1)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37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AF78FE1-119B-7341-9386-259EDDC805C4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FC8329-2BEA-9647-B891-75EDEF93F37F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3466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E277-8AF0-B344-B10F-A41E34A0DD1B}"/>
              </a:ext>
            </a:extLst>
          </p:cNvPr>
          <p:cNvSpPr txBox="1">
            <a:spLocks/>
          </p:cNvSpPr>
          <p:nvPr/>
        </p:nvSpPr>
        <p:spPr>
          <a:xfrm>
            <a:off x="4626654" y="410882"/>
            <a:ext cx="2938692" cy="786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Insertion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13C9A7-F03A-4647-AD58-1127B5B1CE4E}"/>
              </a:ext>
            </a:extLst>
          </p:cNvPr>
          <p:cNvSpPr/>
          <p:nvPr/>
        </p:nvSpPr>
        <p:spPr>
          <a:xfrm>
            <a:off x="5761838" y="158713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A64E09-D915-DB46-A0B0-DDE44B589E59}"/>
              </a:ext>
            </a:extLst>
          </p:cNvPr>
          <p:cNvSpPr/>
          <p:nvPr/>
        </p:nvSpPr>
        <p:spPr>
          <a:xfrm>
            <a:off x="3952764" y="258776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FCF15-1DE2-9647-A7F5-FB5E372C3049}"/>
              </a:ext>
            </a:extLst>
          </p:cNvPr>
          <p:cNvSpPr/>
          <p:nvPr/>
        </p:nvSpPr>
        <p:spPr>
          <a:xfrm>
            <a:off x="7533010" y="259908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59587-BAFA-7346-9119-939D7259D02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23213" y="2131333"/>
            <a:ext cx="1336499" cy="54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15C8A1-DBEE-A842-9898-5D68EB2BE054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32287" y="2131333"/>
            <a:ext cx="1298597" cy="561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BE501C9-8572-9947-AD53-18D05B1B4999}"/>
              </a:ext>
            </a:extLst>
          </p:cNvPr>
          <p:cNvSpPr/>
          <p:nvPr/>
        </p:nvSpPr>
        <p:spPr>
          <a:xfrm>
            <a:off x="6633545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F8AF70-DC64-B049-B96E-7E8FB6002F0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967707" y="3143281"/>
            <a:ext cx="66317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5F8412-ACFD-8F4A-99A9-BCA0C757032D}"/>
              </a:ext>
            </a:extLst>
          </p:cNvPr>
          <p:cNvCxnSpPr>
            <a:cxnSpLocks/>
            <a:stCxn id="6" idx="5"/>
            <a:endCxn id="49" idx="0"/>
          </p:cNvCxnSpPr>
          <p:nvPr/>
        </p:nvCxnSpPr>
        <p:spPr>
          <a:xfrm>
            <a:off x="8103459" y="3143281"/>
            <a:ext cx="641487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944CC8-8678-944A-9D1E-4E3808E46F36}"/>
              </a:ext>
            </a:extLst>
          </p:cNvPr>
          <p:cNvSpPr/>
          <p:nvPr/>
        </p:nvSpPr>
        <p:spPr>
          <a:xfrm>
            <a:off x="300331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4CF77C-3AF6-754F-8DA2-F0AC21F9AAEF}"/>
              </a:ext>
            </a:extLst>
          </p:cNvPr>
          <p:cNvSpPr/>
          <p:nvPr/>
        </p:nvSpPr>
        <p:spPr>
          <a:xfrm>
            <a:off x="4776227" y="3720074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665DFE-D0FB-3B42-84A2-913BEF248198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3337479" y="3131960"/>
            <a:ext cx="713159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9A270-2EB0-A343-9462-FF0CFFE3F61C}"/>
              </a:ext>
            </a:extLst>
          </p:cNvPr>
          <p:cNvCxnSpPr>
            <a:cxnSpLocks/>
            <a:stCxn id="5" idx="5"/>
            <a:endCxn id="14" idx="0"/>
          </p:cNvCxnSpPr>
          <p:nvPr/>
        </p:nvCxnSpPr>
        <p:spPr>
          <a:xfrm>
            <a:off x="4523213" y="3131960"/>
            <a:ext cx="587176" cy="58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BD60140-8D23-6745-A630-314ED9093CD5}"/>
              </a:ext>
            </a:extLst>
          </p:cNvPr>
          <p:cNvSpPr/>
          <p:nvPr/>
        </p:nvSpPr>
        <p:spPr>
          <a:xfrm>
            <a:off x="2547804" y="5110756"/>
            <a:ext cx="668323" cy="637564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054E8-8380-A748-8B15-D95A306EBEC6}"/>
              </a:ext>
            </a:extLst>
          </p:cNvPr>
          <p:cNvSpPr/>
          <p:nvPr/>
        </p:nvSpPr>
        <p:spPr>
          <a:xfrm>
            <a:off x="3416880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B25081-A591-B248-897D-BD0A87EEA13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2881966" y="4264269"/>
            <a:ext cx="219225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DEA6F8-385E-A842-98EF-76D2D70722C6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573766" y="4264269"/>
            <a:ext cx="177276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BAB381-2927-8D49-B397-4021CDF36AAD}"/>
              </a:ext>
            </a:extLst>
          </p:cNvPr>
          <p:cNvSpPr/>
          <p:nvPr/>
        </p:nvSpPr>
        <p:spPr>
          <a:xfrm>
            <a:off x="435546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29EA6-0180-9944-8647-B62BA2A8D64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 flipH="1">
            <a:off x="4689624" y="4264269"/>
            <a:ext cx="184477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8FFC10-8461-374E-8369-40C0C06380D0}"/>
              </a:ext>
            </a:extLst>
          </p:cNvPr>
          <p:cNvSpPr txBox="1"/>
          <p:nvPr/>
        </p:nvSpPr>
        <p:spPr>
          <a:xfrm>
            <a:off x="578840" y="2275252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(20)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ADE991-B144-1B44-A6DF-C8947C5CC2D3}"/>
              </a:ext>
            </a:extLst>
          </p:cNvPr>
          <p:cNvSpPr/>
          <p:nvPr/>
        </p:nvSpPr>
        <p:spPr>
          <a:xfrm>
            <a:off x="5225018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7B68F-EFEF-9D48-AC26-383F28D6E0B4}"/>
              </a:ext>
            </a:extLst>
          </p:cNvPr>
          <p:cNvCxnSpPr>
            <a:cxnSpLocks/>
            <a:stCxn id="14" idx="5"/>
            <a:endCxn id="47" idx="0"/>
          </p:cNvCxnSpPr>
          <p:nvPr/>
        </p:nvCxnSpPr>
        <p:spPr>
          <a:xfrm>
            <a:off x="5346676" y="4264269"/>
            <a:ext cx="212504" cy="8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0B2B76-6ACD-EB45-AB27-C8D3D3349EA5}"/>
              </a:ext>
            </a:extLst>
          </p:cNvPr>
          <p:cNvSpPr txBox="1"/>
          <p:nvPr/>
        </p:nvSpPr>
        <p:spPr>
          <a:xfrm>
            <a:off x="576379" y="2644584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F93861B-1C47-2245-99AA-7954B7A97538}"/>
              </a:ext>
            </a:extLst>
          </p:cNvPr>
          <p:cNvSpPr/>
          <p:nvPr/>
        </p:nvSpPr>
        <p:spPr>
          <a:xfrm>
            <a:off x="6216232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497E06-DC13-714D-B137-CAF97675B826}"/>
              </a:ext>
            </a:extLst>
          </p:cNvPr>
          <p:cNvCxnSpPr>
            <a:cxnSpLocks/>
            <a:stCxn id="9" idx="3"/>
            <a:endCxn id="76" idx="0"/>
          </p:cNvCxnSpPr>
          <p:nvPr/>
        </p:nvCxnSpPr>
        <p:spPr>
          <a:xfrm flipH="1">
            <a:off x="6550394" y="4275590"/>
            <a:ext cx="181025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D7E1A0-7E0C-1741-9847-B10C5186944B}"/>
              </a:ext>
            </a:extLst>
          </p:cNvPr>
          <p:cNvSpPr txBox="1"/>
          <p:nvPr/>
        </p:nvSpPr>
        <p:spPr>
          <a:xfrm>
            <a:off x="576379" y="301391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(1)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F7F22-36AE-1F4E-98DA-2710D5772777}"/>
              </a:ext>
            </a:extLst>
          </p:cNvPr>
          <p:cNvCxnSpPr>
            <a:cxnSpLocks/>
            <a:stCxn id="9" idx="5"/>
            <a:endCxn id="44" idx="0"/>
          </p:cNvCxnSpPr>
          <p:nvPr/>
        </p:nvCxnSpPr>
        <p:spPr>
          <a:xfrm>
            <a:off x="7203994" y="4275590"/>
            <a:ext cx="195749" cy="837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93CD4A-381F-A941-B1F1-A1F0B16638C3}"/>
              </a:ext>
            </a:extLst>
          </p:cNvPr>
          <p:cNvSpPr txBox="1"/>
          <p:nvPr/>
        </p:nvSpPr>
        <p:spPr>
          <a:xfrm>
            <a:off x="576379" y="3399383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(31)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01E26C-76D4-7A4D-9868-05D1410BF076}"/>
              </a:ext>
            </a:extLst>
          </p:cNvPr>
          <p:cNvSpPr/>
          <p:nvPr/>
        </p:nvSpPr>
        <p:spPr>
          <a:xfrm>
            <a:off x="8018045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CC68C2-4973-D64F-83F4-9A2EF1DF2641}"/>
              </a:ext>
            </a:extLst>
          </p:cNvPr>
          <p:cNvCxnSpPr>
            <a:cxnSpLocks/>
            <a:stCxn id="49" idx="3"/>
            <a:endCxn id="39" idx="0"/>
          </p:cNvCxnSpPr>
          <p:nvPr/>
        </p:nvCxnSpPr>
        <p:spPr>
          <a:xfrm flipH="1">
            <a:off x="8352207" y="4275590"/>
            <a:ext cx="156451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8B8CEEB-59EF-984B-93F3-6FED3D8ED56D}"/>
              </a:ext>
            </a:extLst>
          </p:cNvPr>
          <p:cNvSpPr/>
          <p:nvPr/>
        </p:nvSpPr>
        <p:spPr>
          <a:xfrm>
            <a:off x="7065581" y="5113298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6030A9-BE12-8E41-B39F-0CC45936BFD6}"/>
              </a:ext>
            </a:extLst>
          </p:cNvPr>
          <p:cNvSpPr/>
          <p:nvPr/>
        </p:nvSpPr>
        <p:spPr>
          <a:xfrm>
            <a:off x="8410784" y="3731395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5CD3F9-2844-4745-AE2D-5FF269F50739}"/>
              </a:ext>
            </a:extLst>
          </p:cNvPr>
          <p:cNvSpPr txBox="1"/>
          <p:nvPr/>
        </p:nvSpPr>
        <p:spPr>
          <a:xfrm>
            <a:off x="576379" y="3768715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h.insert</a:t>
            </a:r>
            <a:r>
              <a:rPr lang="en-US" dirty="0"/>
              <a:t>(6)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904172-211C-0540-84F4-7E8E3BA40AC7}"/>
              </a:ext>
            </a:extLst>
          </p:cNvPr>
          <p:cNvCxnSpPr>
            <a:cxnSpLocks/>
            <a:stCxn id="49" idx="5"/>
            <a:endCxn id="53" idx="0"/>
          </p:cNvCxnSpPr>
          <p:nvPr/>
        </p:nvCxnSpPr>
        <p:spPr>
          <a:xfrm>
            <a:off x="8981233" y="4275590"/>
            <a:ext cx="226168" cy="835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D22C0D2-CC83-994E-A5B0-F022E750D9C7}"/>
              </a:ext>
            </a:extLst>
          </p:cNvPr>
          <p:cNvSpPr/>
          <p:nvPr/>
        </p:nvSpPr>
        <p:spPr>
          <a:xfrm>
            <a:off x="8873239" y="5110756"/>
            <a:ext cx="668323" cy="6375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519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51" grpId="0"/>
      <p:bldP spid="53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1074</Words>
  <Application>Microsoft Macintosh PowerPoint</Application>
  <PresentationFormat>Widescreen</PresentationFormat>
  <Paragraphs>618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Avenir Next LT Pro</vt:lpstr>
      <vt:lpstr>Avenir Next LT Pro Light</vt:lpstr>
      <vt:lpstr>Calibri</vt:lpstr>
      <vt:lpstr>Cambria Math</vt:lpstr>
      <vt:lpstr>RetrospectVTI</vt:lpstr>
      <vt:lpstr>Heaps</vt:lpstr>
      <vt:lpstr>What is a Heap?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Alexander Joslin</dc:creator>
  <cp:lastModifiedBy>Alexander Joslin</cp:lastModifiedBy>
  <cp:revision>29</cp:revision>
  <dcterms:created xsi:type="dcterms:W3CDTF">2020-11-16T23:29:07Z</dcterms:created>
  <dcterms:modified xsi:type="dcterms:W3CDTF">2020-11-17T23:42:56Z</dcterms:modified>
</cp:coreProperties>
</file>