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2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0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2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5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6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ircAruvnKk?t=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0AD8E-1B8E-4362-808A-69EB761AD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8" r="-1" b="2231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20F67-484E-204A-AED7-6FFE235DF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Intro to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B3638-CB25-7E4F-8AD6-AAD0C7FD0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June 23, 2020</a:t>
            </a:r>
          </a:p>
        </p:txBody>
      </p:sp>
    </p:spTree>
    <p:extLst>
      <p:ext uri="{BB962C8B-B14F-4D97-AF65-F5344CB8AC3E}">
        <p14:creationId xmlns:p14="http://schemas.microsoft.com/office/powerpoint/2010/main" val="110634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53C52A0D-AA2D-6F49-82B2-86239C523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910" y="280172"/>
            <a:ext cx="6104179" cy="6297656"/>
          </a:xfrm>
        </p:spPr>
      </p:pic>
    </p:spTree>
    <p:extLst>
      <p:ext uri="{BB962C8B-B14F-4D97-AF65-F5344CB8AC3E}">
        <p14:creationId xmlns:p14="http://schemas.microsoft.com/office/powerpoint/2010/main" val="100653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5599-77AC-7342-B3E8-3A8EF397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Deep Neural Network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3A3956C8-0856-D540-95E2-6A666E65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695" y="1325563"/>
            <a:ext cx="8986610" cy="5265097"/>
          </a:xfrm>
        </p:spPr>
      </p:pic>
    </p:spTree>
    <p:extLst>
      <p:ext uri="{BB962C8B-B14F-4D97-AF65-F5344CB8AC3E}">
        <p14:creationId xmlns:p14="http://schemas.microsoft.com/office/powerpoint/2010/main" val="304859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244D-9350-7440-B4B8-09DBB047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07" y="2766218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Example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0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2290-50ED-1A41-BFF3-704B0154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9D27202-7C8F-CE41-AA44-8DC149833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59" y="1825625"/>
            <a:ext cx="7957681" cy="4351338"/>
          </a:xfrm>
        </p:spPr>
      </p:pic>
    </p:spTree>
    <p:extLst>
      <p:ext uri="{BB962C8B-B14F-4D97-AF65-F5344CB8AC3E}">
        <p14:creationId xmlns:p14="http://schemas.microsoft.com/office/powerpoint/2010/main" val="278595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DBAC-69D3-8748-84CC-51BAC0F0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skills are needed to create 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FD95-3712-7A48-B008-8A3684D7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Calculous </a:t>
            </a:r>
          </a:p>
          <a:p>
            <a:r>
              <a:rPr lang="en-US" dirty="0"/>
              <a:t>Linear Algebra</a:t>
            </a:r>
          </a:p>
          <a:p>
            <a:r>
              <a:rPr lang="en-US" dirty="0"/>
              <a:t>Advanced Programming</a:t>
            </a:r>
          </a:p>
          <a:p>
            <a:pPr lvl="1"/>
            <a:r>
              <a:rPr lang="en-US" dirty="0"/>
              <a:t>Matrix manipulation</a:t>
            </a:r>
          </a:p>
          <a:p>
            <a:pPr lvl="1"/>
            <a:r>
              <a:rPr lang="en-US" dirty="0"/>
              <a:t>List comprehensions</a:t>
            </a:r>
          </a:p>
          <a:p>
            <a:pPr lvl="1"/>
            <a:r>
              <a:rPr lang="en-US" dirty="0"/>
              <a:t>Assert keyword</a:t>
            </a:r>
          </a:p>
          <a:p>
            <a:pPr lvl="1"/>
            <a:r>
              <a:rPr lang="en-US" dirty="0"/>
              <a:t>List / object memory allocation</a:t>
            </a:r>
          </a:p>
          <a:p>
            <a:pPr lvl="1"/>
            <a:r>
              <a:rPr lang="en-US" dirty="0"/>
              <a:t>Function default parameters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CCDD5-6863-F147-9B5F-725B406B2DE4}"/>
              </a:ext>
            </a:extLst>
          </p:cNvPr>
          <p:cNvSpPr txBox="1"/>
          <p:nvPr/>
        </p:nvSpPr>
        <p:spPr>
          <a:xfrm>
            <a:off x="5275385" y="3123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362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Intro to Neural Networks</vt:lpstr>
      <vt:lpstr>PowerPoint Presentation</vt:lpstr>
      <vt:lpstr>Deep Neural Network</vt:lpstr>
      <vt:lpstr>Example Video</vt:lpstr>
      <vt:lpstr>Perceptron</vt:lpstr>
      <vt:lpstr>What skills are needed to create NN?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Neural Networks</dc:title>
  <dc:creator>Alexander Joslin</dc:creator>
  <cp:lastModifiedBy>Alexander Joslin</cp:lastModifiedBy>
  <cp:revision>3</cp:revision>
  <dcterms:created xsi:type="dcterms:W3CDTF">2020-06-23T20:25:57Z</dcterms:created>
  <dcterms:modified xsi:type="dcterms:W3CDTF">2020-06-26T01:46:41Z</dcterms:modified>
</cp:coreProperties>
</file>