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63" r:id="rId3"/>
    <p:sldId id="262" r:id="rId4"/>
    <p:sldId id="257" r:id="rId5"/>
    <p:sldId id="260" r:id="rId6"/>
    <p:sldId id="259" r:id="rId7"/>
    <p:sldId id="258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F01"/>
    <a:srgbClr val="09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00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69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4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7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4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0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3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7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ircAruvnKk&amp;t=229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67B7C-30DC-4B0F-A170-0946326C0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55F98-C6BB-2749-91E3-DCB936254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73357-C4F8-B94B-BAAE-D390943B8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For Machine Learning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By Alex Joslin</a:t>
            </a:r>
          </a:p>
        </p:txBody>
      </p:sp>
    </p:spTree>
    <p:extLst>
      <p:ext uri="{BB962C8B-B14F-4D97-AF65-F5344CB8AC3E}">
        <p14:creationId xmlns:p14="http://schemas.microsoft.com/office/powerpoint/2010/main" val="271651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A370-4D74-6448-B59A-2A6BAE7B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4EAA-7E2E-484F-9A41-64E8F054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https://www.youtube.com/watch?v=aircAruvnKk&amp;t=229s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1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D8AE-A9C7-614F-A8C4-168A92BA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Matrix Addition</a:t>
            </a:r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5681E194-6E7F-9A42-9F77-09A12EDE24D6}"/>
              </a:ext>
            </a:extLst>
          </p:cNvPr>
          <p:cNvSpPr/>
          <p:nvPr/>
        </p:nvSpPr>
        <p:spPr>
          <a:xfrm>
            <a:off x="3852837" y="2707444"/>
            <a:ext cx="906011" cy="721556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50E8C-675B-6B47-B0D1-6331391C2C54}"/>
              </a:ext>
            </a:extLst>
          </p:cNvPr>
          <p:cNvSpPr txBox="1"/>
          <p:nvPr/>
        </p:nvSpPr>
        <p:spPr>
          <a:xfrm>
            <a:off x="3892866" y="2745057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-7	9</a:t>
            </a:r>
          </a:p>
          <a:p>
            <a:r>
              <a:rPr lang="en-US" dirty="0"/>
              <a:t> 1	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BBF0F-CE0F-204B-9F8D-D577F191D311}"/>
              </a:ext>
            </a:extLst>
          </p:cNvPr>
          <p:cNvSpPr txBox="1"/>
          <p:nvPr/>
        </p:nvSpPr>
        <p:spPr>
          <a:xfrm>
            <a:off x="6821801" y="28835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D107E99A-C6B9-2045-8002-CDC28ECF4886}"/>
              </a:ext>
            </a:extLst>
          </p:cNvPr>
          <p:cNvSpPr/>
          <p:nvPr/>
        </p:nvSpPr>
        <p:spPr>
          <a:xfrm>
            <a:off x="5642994" y="2707444"/>
            <a:ext cx="906011" cy="721556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8DBAFF-6137-CF4A-823A-11706115BC01}"/>
              </a:ext>
            </a:extLst>
          </p:cNvPr>
          <p:cNvSpPr txBox="1"/>
          <p:nvPr/>
        </p:nvSpPr>
        <p:spPr>
          <a:xfrm>
            <a:off x="5726348" y="2745057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	0</a:t>
            </a:r>
          </a:p>
          <a:p>
            <a:r>
              <a:rPr lang="en-US" dirty="0"/>
              <a:t>6	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183F14-9FA6-D046-A26D-B88BE6E2BBE2}"/>
              </a:ext>
            </a:extLst>
          </p:cNvPr>
          <p:cNvSpPr txBox="1"/>
          <p:nvPr/>
        </p:nvSpPr>
        <p:spPr>
          <a:xfrm>
            <a:off x="5031644" y="28835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1CEED8D3-D4C7-7B4C-8DC6-DC2EBFEA6D99}"/>
              </a:ext>
            </a:extLst>
          </p:cNvPr>
          <p:cNvSpPr/>
          <p:nvPr/>
        </p:nvSpPr>
        <p:spPr>
          <a:xfrm>
            <a:off x="7433151" y="2707444"/>
            <a:ext cx="906011" cy="721556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2E802-F2A5-AC49-836A-92EE7787E34C}"/>
              </a:ext>
            </a:extLst>
          </p:cNvPr>
          <p:cNvSpPr txBox="1"/>
          <p:nvPr/>
        </p:nvSpPr>
        <p:spPr>
          <a:xfrm>
            <a:off x="7516505" y="2745057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	9</a:t>
            </a:r>
          </a:p>
          <a:p>
            <a:r>
              <a:rPr lang="en-US" dirty="0"/>
              <a:t>7    12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7BBF7B-C9B5-E347-A8BE-F89291BEF8B5}"/>
              </a:ext>
            </a:extLst>
          </p:cNvPr>
          <p:cNvSpPr txBox="1"/>
          <p:nvPr/>
        </p:nvSpPr>
        <p:spPr>
          <a:xfrm>
            <a:off x="4261889" y="4085062"/>
            <a:ext cx="387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only add them if both matrices</a:t>
            </a:r>
          </a:p>
          <a:p>
            <a:r>
              <a:rPr lang="en-US" dirty="0"/>
              <a:t>have the same dimensions.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4F02D-2528-F544-8BAF-4793E25E12F2}"/>
              </a:ext>
            </a:extLst>
          </p:cNvPr>
          <p:cNvSpPr txBox="1"/>
          <p:nvPr/>
        </p:nvSpPr>
        <p:spPr>
          <a:xfrm>
            <a:off x="4620884" y="5018123"/>
            <a:ext cx="299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rules for subtraction.</a:t>
            </a:r>
          </a:p>
        </p:txBody>
      </p:sp>
    </p:spTree>
    <p:extLst>
      <p:ext uri="{BB962C8B-B14F-4D97-AF65-F5344CB8AC3E}">
        <p14:creationId xmlns:p14="http://schemas.microsoft.com/office/powerpoint/2010/main" val="60240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EB13-871C-7743-BAE8-32E5684F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Scalar Multiplication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D8735EAC-29C1-C94E-803D-27CA358B1FBA}"/>
              </a:ext>
            </a:extLst>
          </p:cNvPr>
          <p:cNvSpPr/>
          <p:nvPr/>
        </p:nvSpPr>
        <p:spPr>
          <a:xfrm>
            <a:off x="5020813" y="2677980"/>
            <a:ext cx="906011" cy="721556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BE441-7433-F04D-8025-8BBA3C6D7D21}"/>
              </a:ext>
            </a:extLst>
          </p:cNvPr>
          <p:cNvSpPr txBox="1"/>
          <p:nvPr/>
        </p:nvSpPr>
        <p:spPr>
          <a:xfrm>
            <a:off x="5104167" y="2715593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5"/>
            </a:pPr>
            <a:r>
              <a:rPr lang="en-US" dirty="0"/>
              <a:t>-2</a:t>
            </a:r>
          </a:p>
          <a:p>
            <a:pPr marL="342900" indent="-342900">
              <a:buAutoNum type="arabicPlain" startAt="5"/>
            </a:pPr>
            <a:r>
              <a:rPr lang="en-US" dirty="0"/>
              <a:t>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4D77C-619D-904C-8984-23920CD1F91F}"/>
              </a:ext>
            </a:extLst>
          </p:cNvPr>
          <p:cNvSpPr txBox="1"/>
          <p:nvPr/>
        </p:nvSpPr>
        <p:spPr>
          <a:xfrm>
            <a:off x="4203559" y="28540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CC988-F336-1649-A45F-E7C9030F034B}"/>
              </a:ext>
            </a:extLst>
          </p:cNvPr>
          <p:cNvSpPr txBox="1"/>
          <p:nvPr/>
        </p:nvSpPr>
        <p:spPr>
          <a:xfrm>
            <a:off x="4522877" y="288355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B1AF4-504C-974E-BB1A-03B9CAA4D5E7}"/>
              </a:ext>
            </a:extLst>
          </p:cNvPr>
          <p:cNvSpPr txBox="1"/>
          <p:nvPr/>
        </p:nvSpPr>
        <p:spPr>
          <a:xfrm>
            <a:off x="6137502" y="28540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DDA1FBD7-821A-2D4B-BF47-FFF62AC55B36}"/>
              </a:ext>
            </a:extLst>
          </p:cNvPr>
          <p:cNvSpPr/>
          <p:nvPr/>
        </p:nvSpPr>
        <p:spPr>
          <a:xfrm>
            <a:off x="6686734" y="2707444"/>
            <a:ext cx="1098249" cy="721556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0D3F3-2D08-4E47-9531-075B8A75D591}"/>
              </a:ext>
            </a:extLst>
          </p:cNvPr>
          <p:cNvSpPr txBox="1"/>
          <p:nvPr/>
        </p:nvSpPr>
        <p:spPr>
          <a:xfrm>
            <a:off x="6770088" y="2745057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15"/>
            </a:pPr>
            <a:r>
              <a:rPr lang="en-US" dirty="0"/>
              <a:t>  -6</a:t>
            </a:r>
          </a:p>
          <a:p>
            <a:r>
              <a:rPr lang="en-US" dirty="0"/>
              <a:t>8	27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D62978-C372-FB49-8A48-E344BC85093D}"/>
              </a:ext>
            </a:extLst>
          </p:cNvPr>
          <p:cNvSpPr txBox="1"/>
          <p:nvPr/>
        </p:nvSpPr>
        <p:spPr>
          <a:xfrm>
            <a:off x="4786988" y="4097414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rules for division.</a:t>
            </a:r>
          </a:p>
        </p:txBody>
      </p:sp>
    </p:spTree>
    <p:extLst>
      <p:ext uri="{BB962C8B-B14F-4D97-AF65-F5344CB8AC3E}">
        <p14:creationId xmlns:p14="http://schemas.microsoft.com/office/powerpoint/2010/main" val="78305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C842-C8E6-EB41-81D8-CC76F128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Matrix Multiplication (dot product)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7A7144EA-11CF-DF4F-96D8-62855B420309}"/>
              </a:ext>
            </a:extLst>
          </p:cNvPr>
          <p:cNvSpPr/>
          <p:nvPr/>
        </p:nvSpPr>
        <p:spPr>
          <a:xfrm>
            <a:off x="3941673" y="3498926"/>
            <a:ext cx="1403503" cy="472672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964D1-5A97-6145-8E82-700B02451FDE}"/>
              </a:ext>
            </a:extLst>
          </p:cNvPr>
          <p:cNvSpPr txBox="1"/>
          <p:nvPr/>
        </p:nvSpPr>
        <p:spPr>
          <a:xfrm>
            <a:off x="4378318" y="2123558"/>
            <a:ext cx="343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to see if you can even </a:t>
            </a:r>
          </a:p>
          <a:p>
            <a:r>
              <a:rPr lang="en-US" dirty="0"/>
              <a:t>multiply two matrixes together.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BD3AB-585E-1342-8418-DC656E64DD88}"/>
              </a:ext>
            </a:extLst>
          </p:cNvPr>
          <p:cNvSpPr txBox="1"/>
          <p:nvPr/>
        </p:nvSpPr>
        <p:spPr>
          <a:xfrm>
            <a:off x="4022100" y="3550596"/>
            <a:ext cx="124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	5	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B83D2-5F04-474D-BB1B-8B9137A8B4F6}"/>
              </a:ext>
            </a:extLst>
          </p:cNvPr>
          <p:cNvSpPr txBox="1"/>
          <p:nvPr/>
        </p:nvSpPr>
        <p:spPr>
          <a:xfrm>
            <a:off x="5797393" y="35917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D7D60FBA-D185-8940-94ED-35AB5479F22A}"/>
              </a:ext>
            </a:extLst>
          </p:cNvPr>
          <p:cNvSpPr/>
          <p:nvPr/>
        </p:nvSpPr>
        <p:spPr>
          <a:xfrm>
            <a:off x="6454390" y="3252186"/>
            <a:ext cx="849461" cy="1013653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DCC28-0473-814D-B601-D94AD7818314}"/>
              </a:ext>
            </a:extLst>
          </p:cNvPr>
          <p:cNvSpPr txBox="1"/>
          <p:nvPr/>
        </p:nvSpPr>
        <p:spPr>
          <a:xfrm>
            <a:off x="6534817" y="3303856"/>
            <a:ext cx="659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5"/>
            </a:pPr>
            <a:r>
              <a:rPr lang="en-US" dirty="0"/>
              <a:t>7</a:t>
            </a:r>
          </a:p>
          <a:p>
            <a:pPr marL="342900" indent="-342900">
              <a:buAutoNum type="arabicPlain" startAt="5"/>
            </a:pPr>
            <a:r>
              <a:rPr lang="en-US" dirty="0"/>
              <a:t>1</a:t>
            </a:r>
          </a:p>
          <a:p>
            <a:pPr marL="342900" indent="-342900">
              <a:buAutoNum type="arabicPlain" startAt="5"/>
            </a:pPr>
            <a:r>
              <a:rPr lang="en-US" dirty="0"/>
              <a:t>2</a:t>
            </a:r>
          </a:p>
          <a:p>
            <a:pPr marL="342900" indent="-342900">
              <a:buAutoNum type="arabicPlain" startAt="5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2FC7C-6120-6440-9A21-F47F47EB7362}"/>
              </a:ext>
            </a:extLst>
          </p:cNvPr>
          <p:cNvSpPr txBox="1"/>
          <p:nvPr/>
        </p:nvSpPr>
        <p:spPr>
          <a:xfrm>
            <a:off x="3162615" y="3591715"/>
            <a:ext cx="749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rows: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F9E7D-EDA3-564D-9E68-4832C5DDC18D}"/>
              </a:ext>
            </a:extLst>
          </p:cNvPr>
          <p:cNvSpPr txBox="1"/>
          <p:nvPr/>
        </p:nvSpPr>
        <p:spPr>
          <a:xfrm>
            <a:off x="4184804" y="3211481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columns: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3F2E60-EAD2-8B41-82F2-F9158AF7F984}"/>
              </a:ext>
            </a:extLst>
          </p:cNvPr>
          <p:cNvSpPr txBox="1"/>
          <p:nvPr/>
        </p:nvSpPr>
        <p:spPr>
          <a:xfrm>
            <a:off x="7358699" y="3628207"/>
            <a:ext cx="749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rows: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47CE51-9D76-D049-88EC-6A2264D7D3E3}"/>
              </a:ext>
            </a:extLst>
          </p:cNvPr>
          <p:cNvSpPr txBox="1"/>
          <p:nvPr/>
        </p:nvSpPr>
        <p:spPr>
          <a:xfrm>
            <a:off x="6417070" y="2869824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50000"/>
                  </a:schemeClr>
                </a:solidFill>
              </a:rPr>
              <a:t>columns: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E081B-B8A8-554D-8AB8-AFA836308596}"/>
              </a:ext>
            </a:extLst>
          </p:cNvPr>
          <p:cNvSpPr txBox="1"/>
          <p:nvPr/>
        </p:nvSpPr>
        <p:spPr>
          <a:xfrm>
            <a:off x="4888807" y="4530657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dirty="0"/>
              <a:t>  X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265037-705B-DE4B-9151-FE122466764F}"/>
              </a:ext>
            </a:extLst>
          </p:cNvPr>
          <p:cNvSpPr txBox="1"/>
          <p:nvPr/>
        </p:nvSpPr>
        <p:spPr>
          <a:xfrm>
            <a:off x="5993798" y="4530657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dirty="0"/>
              <a:t>  X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74DC8-51DC-2E47-9C6F-B4E04E4C7042}"/>
              </a:ext>
            </a:extLst>
          </p:cNvPr>
          <p:cNvSpPr txBox="1"/>
          <p:nvPr/>
        </p:nvSpPr>
        <p:spPr>
          <a:xfrm>
            <a:off x="4899185" y="5048556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dirty="0"/>
              <a:t>  X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F8D920-A2E9-454E-B029-F742251CB24B}"/>
              </a:ext>
            </a:extLst>
          </p:cNvPr>
          <p:cNvSpPr txBox="1"/>
          <p:nvPr/>
        </p:nvSpPr>
        <p:spPr>
          <a:xfrm>
            <a:off x="6004176" y="5048556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dirty="0"/>
              <a:t>  X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06A2006-1FAB-7445-9BE9-DEF463D8BC82}"/>
              </a:ext>
            </a:extLst>
          </p:cNvPr>
          <p:cNvSpPr/>
          <p:nvPr/>
        </p:nvSpPr>
        <p:spPr>
          <a:xfrm>
            <a:off x="5410900" y="5040714"/>
            <a:ext cx="316525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6851446-8A18-EB48-94CE-B8483D3B6177}"/>
              </a:ext>
            </a:extLst>
          </p:cNvPr>
          <p:cNvSpPr/>
          <p:nvPr/>
        </p:nvSpPr>
        <p:spPr>
          <a:xfrm>
            <a:off x="5995024" y="5030276"/>
            <a:ext cx="316525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C44A0-A5B5-EC47-AC03-53165C5B8B50}"/>
              </a:ext>
            </a:extLst>
          </p:cNvPr>
          <p:cNvSpPr txBox="1"/>
          <p:nvPr/>
        </p:nvSpPr>
        <p:spPr>
          <a:xfrm>
            <a:off x="6959795" y="4710001"/>
            <a:ext cx="2791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of columns in 1</a:t>
            </a:r>
            <a:r>
              <a:rPr lang="en-US" sz="1200" baseline="30000" dirty="0"/>
              <a:t>st</a:t>
            </a:r>
            <a:r>
              <a:rPr lang="en-US" sz="1200" dirty="0"/>
              <a:t> matrix </a:t>
            </a:r>
            <a:r>
              <a:rPr lang="en-US" sz="1200" b="1" dirty="0"/>
              <a:t>must equal</a:t>
            </a:r>
          </a:p>
          <a:p>
            <a:r>
              <a:rPr lang="en-US" sz="1200" dirty="0"/>
              <a:t># of rows in 2</a:t>
            </a:r>
            <a:r>
              <a:rPr lang="en-US" sz="1200" baseline="30000" dirty="0"/>
              <a:t>nd</a:t>
            </a:r>
            <a:r>
              <a:rPr lang="en-US" sz="1200" dirty="0"/>
              <a:t> matrix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AF41D-7C96-1C40-AF28-139F8C48CB82}"/>
              </a:ext>
            </a:extLst>
          </p:cNvPr>
          <p:cNvSpPr txBox="1"/>
          <p:nvPr/>
        </p:nvSpPr>
        <p:spPr>
          <a:xfrm>
            <a:off x="4378318" y="4940834"/>
            <a:ext cx="63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31C53E-BDFD-AF4B-9E3A-3713AF32E608}"/>
              </a:ext>
            </a:extLst>
          </p:cNvPr>
          <p:cNvSpPr txBox="1"/>
          <p:nvPr/>
        </p:nvSpPr>
        <p:spPr>
          <a:xfrm>
            <a:off x="4899185" y="5633331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dirty="0"/>
              <a:t>  X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2C6263-C783-2A4E-8052-EE01510D7370}"/>
              </a:ext>
            </a:extLst>
          </p:cNvPr>
          <p:cNvSpPr txBox="1"/>
          <p:nvPr/>
        </p:nvSpPr>
        <p:spPr>
          <a:xfrm>
            <a:off x="6004176" y="5633331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dirty="0"/>
              <a:t>  X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22548A7-C9B5-5748-8779-BEAA48528370}"/>
              </a:ext>
            </a:extLst>
          </p:cNvPr>
          <p:cNvSpPr/>
          <p:nvPr/>
        </p:nvSpPr>
        <p:spPr>
          <a:xfrm>
            <a:off x="5410900" y="5625489"/>
            <a:ext cx="316525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2CCE5A9-1C2D-D942-BAA0-7101C387329D}"/>
              </a:ext>
            </a:extLst>
          </p:cNvPr>
          <p:cNvSpPr/>
          <p:nvPr/>
        </p:nvSpPr>
        <p:spPr>
          <a:xfrm>
            <a:off x="5995024" y="5615051"/>
            <a:ext cx="316525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C2504E7-4DF4-1540-8810-60DA1F59D6F9}"/>
              </a:ext>
            </a:extLst>
          </p:cNvPr>
          <p:cNvSpPr/>
          <p:nvPr/>
        </p:nvSpPr>
        <p:spPr>
          <a:xfrm>
            <a:off x="6506691" y="5615051"/>
            <a:ext cx="316525" cy="3693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74BCE0A-D508-5148-90F0-B685E39049B3}"/>
              </a:ext>
            </a:extLst>
          </p:cNvPr>
          <p:cNvSpPr/>
          <p:nvPr/>
        </p:nvSpPr>
        <p:spPr>
          <a:xfrm>
            <a:off x="4888807" y="5625704"/>
            <a:ext cx="316525" cy="3693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3FCF88-16AE-DC48-885B-2EAB02E86798}"/>
              </a:ext>
            </a:extLst>
          </p:cNvPr>
          <p:cNvSpPr txBox="1"/>
          <p:nvPr/>
        </p:nvSpPr>
        <p:spPr>
          <a:xfrm>
            <a:off x="5421857" y="6262615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X 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0B7A4-792E-2641-A7E2-2B80DCE914BF}"/>
              </a:ext>
            </a:extLst>
          </p:cNvPr>
          <p:cNvSpPr txBox="1"/>
          <p:nvPr/>
        </p:nvSpPr>
        <p:spPr>
          <a:xfrm>
            <a:off x="6959795" y="6309360"/>
            <a:ext cx="571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92762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C842-C8E6-EB41-81D8-CC76F128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Matrix Multiplication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7A7144EA-11CF-DF4F-96D8-62855B420309}"/>
              </a:ext>
            </a:extLst>
          </p:cNvPr>
          <p:cNvSpPr/>
          <p:nvPr/>
        </p:nvSpPr>
        <p:spPr>
          <a:xfrm>
            <a:off x="3972005" y="2745835"/>
            <a:ext cx="1403503" cy="472672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BD3AB-585E-1342-8418-DC656E64DD88}"/>
              </a:ext>
            </a:extLst>
          </p:cNvPr>
          <p:cNvSpPr txBox="1"/>
          <p:nvPr/>
        </p:nvSpPr>
        <p:spPr>
          <a:xfrm>
            <a:off x="4052432" y="2797505"/>
            <a:ext cx="124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	5	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B83D2-5F04-474D-BB1B-8B9137A8B4F6}"/>
              </a:ext>
            </a:extLst>
          </p:cNvPr>
          <p:cNvSpPr txBox="1"/>
          <p:nvPr/>
        </p:nvSpPr>
        <p:spPr>
          <a:xfrm>
            <a:off x="5827725" y="283862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D7D60FBA-D185-8940-94ED-35AB5479F22A}"/>
              </a:ext>
            </a:extLst>
          </p:cNvPr>
          <p:cNvSpPr/>
          <p:nvPr/>
        </p:nvSpPr>
        <p:spPr>
          <a:xfrm>
            <a:off x="6484722" y="2499095"/>
            <a:ext cx="849461" cy="1013653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DCC28-0473-814D-B601-D94AD7818314}"/>
              </a:ext>
            </a:extLst>
          </p:cNvPr>
          <p:cNvSpPr txBox="1"/>
          <p:nvPr/>
        </p:nvSpPr>
        <p:spPr>
          <a:xfrm>
            <a:off x="6565149" y="2550765"/>
            <a:ext cx="659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5"/>
            </a:pPr>
            <a:r>
              <a:rPr lang="en-US" dirty="0"/>
              <a:t>7</a:t>
            </a:r>
          </a:p>
          <a:p>
            <a:pPr marL="342900" indent="-342900">
              <a:buAutoNum type="arabicPlain" startAt="5"/>
            </a:pPr>
            <a:r>
              <a:rPr lang="en-US" dirty="0"/>
              <a:t>1</a:t>
            </a:r>
          </a:p>
          <a:p>
            <a:pPr marL="342900" indent="-342900">
              <a:buAutoNum type="arabicPlain" startAt="5"/>
            </a:pPr>
            <a:r>
              <a:rPr lang="en-US" dirty="0"/>
              <a:t>2</a:t>
            </a:r>
          </a:p>
          <a:p>
            <a:pPr marL="342900" indent="-342900">
              <a:buAutoNum type="arabicPlain" startAt="5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D2544-8733-E540-953B-3080E98B713A}"/>
              </a:ext>
            </a:extLst>
          </p:cNvPr>
          <p:cNvSpPr txBox="1"/>
          <p:nvPr/>
        </p:nvSpPr>
        <p:spPr>
          <a:xfrm>
            <a:off x="4664962" y="2208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365DF9-32FF-874C-8141-19B5A0BF0E2B}"/>
              </a:ext>
            </a:extLst>
          </p:cNvPr>
          <p:cNvSpPr txBox="1"/>
          <p:nvPr/>
        </p:nvSpPr>
        <p:spPr>
          <a:xfrm>
            <a:off x="5374873" y="362429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DFCFD6-7F7C-094C-9FB9-5E6CCDC92B88}"/>
              </a:ext>
            </a:extLst>
          </p:cNvPr>
          <p:cNvSpPr txBox="1"/>
          <p:nvPr/>
        </p:nvSpPr>
        <p:spPr>
          <a:xfrm>
            <a:off x="6214854" y="36246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5DFC95-F161-914A-9D6C-52D7F5FD0528}"/>
              </a:ext>
            </a:extLst>
          </p:cNvPr>
          <p:cNvSpPr txBox="1"/>
          <p:nvPr/>
        </p:nvSpPr>
        <p:spPr>
          <a:xfrm>
            <a:off x="5827725" y="366486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3" name="Double Bracket 42">
            <a:extLst>
              <a:ext uri="{FF2B5EF4-FFF2-40B4-BE49-F238E27FC236}">
                <a16:creationId xmlns:a16="http://schemas.microsoft.com/office/drawing/2014/main" id="{3A74FF3A-7768-6147-844A-0D7133CE0237}"/>
              </a:ext>
            </a:extLst>
          </p:cNvPr>
          <p:cNvSpPr/>
          <p:nvPr/>
        </p:nvSpPr>
        <p:spPr>
          <a:xfrm>
            <a:off x="6567836" y="4903456"/>
            <a:ext cx="1403503" cy="472672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76F76A-F00D-2B41-9B16-32180F60C707}"/>
              </a:ext>
            </a:extLst>
          </p:cNvPr>
          <p:cNvSpPr txBox="1"/>
          <p:nvPr/>
        </p:nvSpPr>
        <p:spPr>
          <a:xfrm>
            <a:off x="6648263" y="4955126"/>
            <a:ext cx="124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	5	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DC2469-5DF1-7444-B6C1-98196C6CA91B}"/>
              </a:ext>
            </a:extLst>
          </p:cNvPr>
          <p:cNvSpPr txBox="1"/>
          <p:nvPr/>
        </p:nvSpPr>
        <p:spPr>
          <a:xfrm>
            <a:off x="5827725" y="497578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6" name="Double Bracket 45">
            <a:extLst>
              <a:ext uri="{FF2B5EF4-FFF2-40B4-BE49-F238E27FC236}">
                <a16:creationId xmlns:a16="http://schemas.microsoft.com/office/drawing/2014/main" id="{75B842E1-1CD0-D04C-950F-A05EC82D9E10}"/>
              </a:ext>
            </a:extLst>
          </p:cNvPr>
          <p:cNvSpPr/>
          <p:nvPr/>
        </p:nvSpPr>
        <p:spPr>
          <a:xfrm>
            <a:off x="4521100" y="4663508"/>
            <a:ext cx="849461" cy="1013653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F58000-5FDA-C040-B4D8-C2348158EFC6}"/>
              </a:ext>
            </a:extLst>
          </p:cNvPr>
          <p:cNvSpPr txBox="1"/>
          <p:nvPr/>
        </p:nvSpPr>
        <p:spPr>
          <a:xfrm>
            <a:off x="4601527" y="4715178"/>
            <a:ext cx="659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5"/>
            </a:pPr>
            <a:r>
              <a:rPr lang="en-US" dirty="0"/>
              <a:t>7</a:t>
            </a:r>
          </a:p>
          <a:p>
            <a:pPr marL="342900" indent="-342900">
              <a:buAutoNum type="arabicPlain" startAt="5"/>
            </a:pPr>
            <a:r>
              <a:rPr lang="en-US" dirty="0"/>
              <a:t>1</a:t>
            </a:r>
          </a:p>
          <a:p>
            <a:pPr marL="342900" indent="-342900">
              <a:buAutoNum type="arabicPlain" startAt="5"/>
            </a:pPr>
            <a:r>
              <a:rPr lang="en-US" dirty="0"/>
              <a:t>2</a:t>
            </a:r>
          </a:p>
          <a:p>
            <a:pPr marL="342900" indent="-342900">
              <a:buAutoNum type="arabicPlain" startAt="5"/>
            </a:pP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D66C89-3046-E04F-9902-8AE38AEC2E72}"/>
              </a:ext>
            </a:extLst>
          </p:cNvPr>
          <p:cNvSpPr txBox="1"/>
          <p:nvPr/>
        </p:nvSpPr>
        <p:spPr>
          <a:xfrm>
            <a:off x="4660650" y="4422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339308-E2B3-AD49-AEFD-4587D7FCA2FF}"/>
              </a:ext>
            </a:extLst>
          </p:cNvPr>
          <p:cNvSpPr txBox="1"/>
          <p:nvPr/>
        </p:nvSpPr>
        <p:spPr>
          <a:xfrm>
            <a:off x="5374873" y="57614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199524-A67A-824E-9DFC-BB717B21E7E8}"/>
              </a:ext>
            </a:extLst>
          </p:cNvPr>
          <p:cNvSpPr txBox="1"/>
          <p:nvPr/>
        </p:nvSpPr>
        <p:spPr>
          <a:xfrm>
            <a:off x="6214854" y="576184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C3AFD0-EDEF-3D43-97A4-9C6037334FCC}"/>
              </a:ext>
            </a:extLst>
          </p:cNvPr>
          <p:cNvSpPr txBox="1"/>
          <p:nvPr/>
        </p:nvSpPr>
        <p:spPr>
          <a:xfrm>
            <a:off x="5827725" y="580202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C8D41-D601-444B-96C7-2DB8E0C5B5B7}"/>
              </a:ext>
            </a:extLst>
          </p:cNvPr>
          <p:cNvSpPr txBox="1"/>
          <p:nvPr/>
        </p:nvSpPr>
        <p:spPr>
          <a:xfrm>
            <a:off x="7913771" y="3449426"/>
            <a:ext cx="63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63B08-9E1C-2248-A297-DFA69570930E}"/>
              </a:ext>
            </a:extLst>
          </p:cNvPr>
          <p:cNvSpPr txBox="1"/>
          <p:nvPr/>
        </p:nvSpPr>
        <p:spPr>
          <a:xfrm>
            <a:off x="7971339" y="5653726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?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1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C842-C8E6-EB41-81D8-CC76F128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Matrix Multiplication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7A7144EA-11CF-DF4F-96D8-62855B420309}"/>
              </a:ext>
            </a:extLst>
          </p:cNvPr>
          <p:cNvSpPr/>
          <p:nvPr/>
        </p:nvSpPr>
        <p:spPr>
          <a:xfrm>
            <a:off x="1682015" y="3176339"/>
            <a:ext cx="1403503" cy="472672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BD3AB-585E-1342-8418-DC656E64DD88}"/>
              </a:ext>
            </a:extLst>
          </p:cNvPr>
          <p:cNvSpPr txBox="1"/>
          <p:nvPr/>
        </p:nvSpPr>
        <p:spPr>
          <a:xfrm>
            <a:off x="1762442" y="3228009"/>
            <a:ext cx="124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	5	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B83D2-5F04-474D-BB1B-8B9137A8B4F6}"/>
              </a:ext>
            </a:extLst>
          </p:cNvPr>
          <p:cNvSpPr txBox="1"/>
          <p:nvPr/>
        </p:nvSpPr>
        <p:spPr>
          <a:xfrm>
            <a:off x="3537735" y="326912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D7D60FBA-D185-8940-94ED-35AB5479F22A}"/>
              </a:ext>
            </a:extLst>
          </p:cNvPr>
          <p:cNvSpPr/>
          <p:nvPr/>
        </p:nvSpPr>
        <p:spPr>
          <a:xfrm>
            <a:off x="4194732" y="2929599"/>
            <a:ext cx="849461" cy="1013653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DCC28-0473-814D-B601-D94AD7818314}"/>
              </a:ext>
            </a:extLst>
          </p:cNvPr>
          <p:cNvSpPr txBox="1"/>
          <p:nvPr/>
        </p:nvSpPr>
        <p:spPr>
          <a:xfrm>
            <a:off x="4275159" y="2981269"/>
            <a:ext cx="659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5"/>
            </a:pPr>
            <a:r>
              <a:rPr lang="en-US" dirty="0"/>
              <a:t>7</a:t>
            </a:r>
          </a:p>
          <a:p>
            <a:pPr marL="342900" indent="-342900">
              <a:buAutoNum type="arabicPlain" startAt="5"/>
            </a:pPr>
            <a:r>
              <a:rPr lang="en-US" dirty="0"/>
              <a:t>1</a:t>
            </a:r>
          </a:p>
          <a:p>
            <a:pPr marL="342900" indent="-342900">
              <a:buAutoNum type="arabicPlain" startAt="5"/>
            </a:pPr>
            <a:r>
              <a:rPr lang="en-US" dirty="0"/>
              <a:t>2</a:t>
            </a:r>
          </a:p>
          <a:p>
            <a:pPr marL="342900" indent="-342900">
              <a:buAutoNum type="arabicPlain" startAt="5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2FC7C-6120-6440-9A21-F47F47EB7362}"/>
              </a:ext>
            </a:extLst>
          </p:cNvPr>
          <p:cNvSpPr txBox="1"/>
          <p:nvPr/>
        </p:nvSpPr>
        <p:spPr>
          <a:xfrm>
            <a:off x="902957" y="3269128"/>
            <a:ext cx="749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rows: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F9E7D-EDA3-564D-9E68-4832C5DDC18D}"/>
              </a:ext>
            </a:extLst>
          </p:cNvPr>
          <p:cNvSpPr txBox="1"/>
          <p:nvPr/>
        </p:nvSpPr>
        <p:spPr>
          <a:xfrm>
            <a:off x="1925146" y="2888894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columns: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3F2E60-EAD2-8B41-82F2-F9158AF7F984}"/>
              </a:ext>
            </a:extLst>
          </p:cNvPr>
          <p:cNvSpPr txBox="1"/>
          <p:nvPr/>
        </p:nvSpPr>
        <p:spPr>
          <a:xfrm>
            <a:off x="5099041" y="3305620"/>
            <a:ext cx="749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rows: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47CE51-9D76-D049-88EC-6A2264D7D3E3}"/>
              </a:ext>
            </a:extLst>
          </p:cNvPr>
          <p:cNvSpPr txBox="1"/>
          <p:nvPr/>
        </p:nvSpPr>
        <p:spPr>
          <a:xfrm>
            <a:off x="4157412" y="2547237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50000"/>
                  </a:schemeClr>
                </a:solidFill>
              </a:rPr>
              <a:t>columns: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E081B-B8A8-554D-8AB8-AFA836308596}"/>
              </a:ext>
            </a:extLst>
          </p:cNvPr>
          <p:cNvSpPr txBox="1"/>
          <p:nvPr/>
        </p:nvSpPr>
        <p:spPr>
          <a:xfrm>
            <a:off x="2629149" y="4208070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dirty="0"/>
              <a:t>  X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265037-705B-DE4B-9151-FE122466764F}"/>
              </a:ext>
            </a:extLst>
          </p:cNvPr>
          <p:cNvSpPr txBox="1"/>
          <p:nvPr/>
        </p:nvSpPr>
        <p:spPr>
          <a:xfrm>
            <a:off x="3734140" y="4208070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dirty="0"/>
              <a:t>  X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74DC8-51DC-2E47-9C6F-B4E04E4C7042}"/>
              </a:ext>
            </a:extLst>
          </p:cNvPr>
          <p:cNvSpPr txBox="1"/>
          <p:nvPr/>
        </p:nvSpPr>
        <p:spPr>
          <a:xfrm>
            <a:off x="2639527" y="4725969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dirty="0"/>
              <a:t>  X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F8D920-A2E9-454E-B029-F742251CB24B}"/>
              </a:ext>
            </a:extLst>
          </p:cNvPr>
          <p:cNvSpPr txBox="1"/>
          <p:nvPr/>
        </p:nvSpPr>
        <p:spPr>
          <a:xfrm>
            <a:off x="3744518" y="4725969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dirty="0"/>
              <a:t>  X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06A2006-1FAB-7445-9BE9-DEF463D8BC82}"/>
              </a:ext>
            </a:extLst>
          </p:cNvPr>
          <p:cNvSpPr/>
          <p:nvPr/>
        </p:nvSpPr>
        <p:spPr>
          <a:xfrm>
            <a:off x="3151242" y="4718127"/>
            <a:ext cx="316525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6851446-8A18-EB48-94CE-B8483D3B6177}"/>
              </a:ext>
            </a:extLst>
          </p:cNvPr>
          <p:cNvSpPr/>
          <p:nvPr/>
        </p:nvSpPr>
        <p:spPr>
          <a:xfrm>
            <a:off x="3735366" y="4707689"/>
            <a:ext cx="316525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AF41D-7C96-1C40-AF28-139F8C48CB82}"/>
              </a:ext>
            </a:extLst>
          </p:cNvPr>
          <p:cNvSpPr txBox="1"/>
          <p:nvPr/>
        </p:nvSpPr>
        <p:spPr>
          <a:xfrm>
            <a:off x="2118660" y="4618247"/>
            <a:ext cx="63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31C53E-BDFD-AF4B-9E3A-3713AF32E608}"/>
              </a:ext>
            </a:extLst>
          </p:cNvPr>
          <p:cNvSpPr txBox="1"/>
          <p:nvPr/>
        </p:nvSpPr>
        <p:spPr>
          <a:xfrm>
            <a:off x="2639527" y="531074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dirty="0"/>
              <a:t>  X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2C6263-C783-2A4E-8052-EE01510D7370}"/>
              </a:ext>
            </a:extLst>
          </p:cNvPr>
          <p:cNvSpPr txBox="1"/>
          <p:nvPr/>
        </p:nvSpPr>
        <p:spPr>
          <a:xfrm>
            <a:off x="3744518" y="531074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dirty="0"/>
              <a:t>  X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22548A7-C9B5-5748-8779-BEAA48528370}"/>
              </a:ext>
            </a:extLst>
          </p:cNvPr>
          <p:cNvSpPr/>
          <p:nvPr/>
        </p:nvSpPr>
        <p:spPr>
          <a:xfrm>
            <a:off x="3151242" y="5302902"/>
            <a:ext cx="316525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2CCE5A9-1C2D-D942-BAA0-7101C387329D}"/>
              </a:ext>
            </a:extLst>
          </p:cNvPr>
          <p:cNvSpPr/>
          <p:nvPr/>
        </p:nvSpPr>
        <p:spPr>
          <a:xfrm>
            <a:off x="3735366" y="5292464"/>
            <a:ext cx="316525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C2504E7-4DF4-1540-8810-60DA1F59D6F9}"/>
              </a:ext>
            </a:extLst>
          </p:cNvPr>
          <p:cNvSpPr/>
          <p:nvPr/>
        </p:nvSpPr>
        <p:spPr>
          <a:xfrm>
            <a:off x="4247033" y="5292464"/>
            <a:ext cx="316525" cy="3693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74BCE0A-D508-5148-90F0-B685E39049B3}"/>
              </a:ext>
            </a:extLst>
          </p:cNvPr>
          <p:cNvSpPr/>
          <p:nvPr/>
        </p:nvSpPr>
        <p:spPr>
          <a:xfrm>
            <a:off x="2629149" y="5303117"/>
            <a:ext cx="316525" cy="3693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3FCF88-16AE-DC48-885B-2EAB02E86798}"/>
              </a:ext>
            </a:extLst>
          </p:cNvPr>
          <p:cNvSpPr txBox="1"/>
          <p:nvPr/>
        </p:nvSpPr>
        <p:spPr>
          <a:xfrm>
            <a:off x="3162199" y="5940028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X 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E2664-FBBD-B149-A9FC-A75DFBB11257}"/>
              </a:ext>
            </a:extLst>
          </p:cNvPr>
          <p:cNvSpPr txBox="1"/>
          <p:nvPr/>
        </p:nvSpPr>
        <p:spPr>
          <a:xfrm>
            <a:off x="3053647" y="217790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C7D50B-21BF-8947-9D34-3CD2E8BEA469}"/>
              </a:ext>
            </a:extLst>
          </p:cNvPr>
          <p:cNvSpPr txBox="1"/>
          <p:nvPr/>
        </p:nvSpPr>
        <p:spPr>
          <a:xfrm>
            <a:off x="3893628" y="21783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EB4306-17CF-6540-87D3-5B8EF069BFD4}"/>
              </a:ext>
            </a:extLst>
          </p:cNvPr>
          <p:cNvSpPr txBox="1"/>
          <p:nvPr/>
        </p:nvSpPr>
        <p:spPr>
          <a:xfrm>
            <a:off x="3506499" y="221848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2CB2D093-8D9D-6F4F-BD85-F6ED627D5FE1}"/>
              </a:ext>
            </a:extLst>
          </p:cNvPr>
          <p:cNvSpPr/>
          <p:nvPr/>
        </p:nvSpPr>
        <p:spPr>
          <a:xfrm>
            <a:off x="9503810" y="3194544"/>
            <a:ext cx="1403503" cy="472672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84D3E3-206B-304C-AFD8-DC943B723281}"/>
              </a:ext>
            </a:extLst>
          </p:cNvPr>
          <p:cNvSpPr txBox="1"/>
          <p:nvPr/>
        </p:nvSpPr>
        <p:spPr>
          <a:xfrm>
            <a:off x="9584237" y="3246214"/>
            <a:ext cx="124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	5	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866303-62A0-F440-942E-5EF6218E1052}"/>
              </a:ext>
            </a:extLst>
          </p:cNvPr>
          <p:cNvSpPr txBox="1"/>
          <p:nvPr/>
        </p:nvSpPr>
        <p:spPr>
          <a:xfrm>
            <a:off x="8821967" y="326912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2" name="Double Bracket 41">
            <a:extLst>
              <a:ext uri="{FF2B5EF4-FFF2-40B4-BE49-F238E27FC236}">
                <a16:creationId xmlns:a16="http://schemas.microsoft.com/office/drawing/2014/main" id="{08516F6A-BEA9-8044-8F62-8FC25E2382D8}"/>
              </a:ext>
            </a:extLst>
          </p:cNvPr>
          <p:cNvSpPr/>
          <p:nvPr/>
        </p:nvSpPr>
        <p:spPr>
          <a:xfrm>
            <a:off x="7549646" y="2906516"/>
            <a:ext cx="849461" cy="1013653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52B89C-2A3E-F242-979F-9A978331E3A8}"/>
              </a:ext>
            </a:extLst>
          </p:cNvPr>
          <p:cNvSpPr txBox="1"/>
          <p:nvPr/>
        </p:nvSpPr>
        <p:spPr>
          <a:xfrm>
            <a:off x="7630073" y="2958186"/>
            <a:ext cx="659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5"/>
            </a:pPr>
            <a:r>
              <a:rPr lang="en-US" dirty="0"/>
              <a:t>7</a:t>
            </a:r>
          </a:p>
          <a:p>
            <a:pPr marL="342900" indent="-342900">
              <a:buAutoNum type="arabicPlain" startAt="5"/>
            </a:pPr>
            <a:r>
              <a:rPr lang="en-US" dirty="0"/>
              <a:t>1</a:t>
            </a:r>
          </a:p>
          <a:p>
            <a:pPr marL="342900" indent="-342900">
              <a:buAutoNum type="arabicPlain" startAt="5"/>
            </a:pPr>
            <a:r>
              <a:rPr lang="en-US" dirty="0"/>
              <a:t>2</a:t>
            </a:r>
          </a:p>
          <a:p>
            <a:pPr marL="342900" indent="-342900">
              <a:buAutoNum type="arabicPlain" startAt="5"/>
            </a:pP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4F9F95-A92C-7849-A03B-3F5D91BDF989}"/>
              </a:ext>
            </a:extLst>
          </p:cNvPr>
          <p:cNvSpPr txBox="1"/>
          <p:nvPr/>
        </p:nvSpPr>
        <p:spPr>
          <a:xfrm>
            <a:off x="10984987" y="3298195"/>
            <a:ext cx="749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rows: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EA0BFF-A45B-EB4D-AF65-04FF1C4CA180}"/>
              </a:ext>
            </a:extLst>
          </p:cNvPr>
          <p:cNvSpPr txBox="1"/>
          <p:nvPr/>
        </p:nvSpPr>
        <p:spPr>
          <a:xfrm>
            <a:off x="9746941" y="2907099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columns: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EF9B8-FB8A-394C-ACC8-D4B1D6055AB2}"/>
              </a:ext>
            </a:extLst>
          </p:cNvPr>
          <p:cNvSpPr txBox="1"/>
          <p:nvPr/>
        </p:nvSpPr>
        <p:spPr>
          <a:xfrm>
            <a:off x="6800147" y="3281489"/>
            <a:ext cx="749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rows: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620DF0-71E5-CA44-A5CB-935AE6A40C58}"/>
              </a:ext>
            </a:extLst>
          </p:cNvPr>
          <p:cNvSpPr txBox="1"/>
          <p:nvPr/>
        </p:nvSpPr>
        <p:spPr>
          <a:xfrm>
            <a:off x="7512326" y="2524154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50000"/>
                  </a:schemeClr>
                </a:solidFill>
              </a:rPr>
              <a:t>columns: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AED994-7B8D-2948-AC74-5B0C9F497BD8}"/>
              </a:ext>
            </a:extLst>
          </p:cNvPr>
          <p:cNvSpPr txBox="1"/>
          <p:nvPr/>
        </p:nvSpPr>
        <p:spPr>
          <a:xfrm>
            <a:off x="9019550" y="4222045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dirty="0"/>
              <a:t>  X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87CCD4-9545-1943-8381-F71728ABF73F}"/>
              </a:ext>
            </a:extLst>
          </p:cNvPr>
          <p:cNvSpPr txBox="1"/>
          <p:nvPr/>
        </p:nvSpPr>
        <p:spPr>
          <a:xfrm>
            <a:off x="7923759" y="4208070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dirty="0"/>
              <a:t>  X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76B7A4-C1E9-6841-8D17-CBCF5B34E57E}"/>
              </a:ext>
            </a:extLst>
          </p:cNvPr>
          <p:cNvSpPr txBox="1"/>
          <p:nvPr/>
        </p:nvSpPr>
        <p:spPr>
          <a:xfrm>
            <a:off x="9019550" y="4715146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dirty="0"/>
              <a:t>  X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67B6EB-F257-5D4B-A98C-7C75C6930B42}"/>
              </a:ext>
            </a:extLst>
          </p:cNvPr>
          <p:cNvSpPr txBox="1"/>
          <p:nvPr/>
        </p:nvSpPr>
        <p:spPr>
          <a:xfrm>
            <a:off x="7913381" y="4729350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dirty="0"/>
              <a:t>  X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72B5D6-03A6-5B4F-9F1B-D0434464D450}"/>
              </a:ext>
            </a:extLst>
          </p:cNvPr>
          <p:cNvSpPr txBox="1"/>
          <p:nvPr/>
        </p:nvSpPr>
        <p:spPr>
          <a:xfrm>
            <a:off x="8337879" y="21779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AD3EA3-BD48-4E4A-8733-9E194DD8DBB6}"/>
              </a:ext>
            </a:extLst>
          </p:cNvPr>
          <p:cNvSpPr txBox="1"/>
          <p:nvPr/>
        </p:nvSpPr>
        <p:spPr>
          <a:xfrm>
            <a:off x="9177860" y="217830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6E0391-A32F-CD4F-8F19-5076EA490126}"/>
              </a:ext>
            </a:extLst>
          </p:cNvPr>
          <p:cNvSpPr txBox="1"/>
          <p:nvPr/>
        </p:nvSpPr>
        <p:spPr>
          <a:xfrm>
            <a:off x="8790731" y="221848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A395F3F-E1B9-8E4E-8EE9-FEB2F5A91672}"/>
              </a:ext>
            </a:extLst>
          </p:cNvPr>
          <p:cNvSpPr/>
          <p:nvPr/>
        </p:nvSpPr>
        <p:spPr>
          <a:xfrm>
            <a:off x="8410146" y="4719867"/>
            <a:ext cx="316525" cy="36933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5EDFE0B-9EF8-5648-9969-A3C8DBAA75C9}"/>
              </a:ext>
            </a:extLst>
          </p:cNvPr>
          <p:cNvSpPr/>
          <p:nvPr/>
        </p:nvSpPr>
        <p:spPr>
          <a:xfrm>
            <a:off x="9004600" y="4707689"/>
            <a:ext cx="316525" cy="36933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925B8-FD83-C14E-B497-F913CB588DE7}"/>
              </a:ext>
            </a:extLst>
          </p:cNvPr>
          <p:cNvSpPr txBox="1"/>
          <p:nvPr/>
        </p:nvSpPr>
        <p:spPr>
          <a:xfrm>
            <a:off x="8072922" y="5276379"/>
            <a:ext cx="166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Matters</a:t>
            </a:r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38A14332-BD6E-B64C-84E2-C978571FFA05}"/>
              </a:ext>
            </a:extLst>
          </p:cNvPr>
          <p:cNvSpPr/>
          <p:nvPr/>
        </p:nvSpPr>
        <p:spPr>
          <a:xfrm>
            <a:off x="9939587" y="4648303"/>
            <a:ext cx="531948" cy="524661"/>
          </a:xfrm>
          <a:prstGeom prst="mathMultiply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0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C842-C8E6-EB41-81D8-CC76F128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Matrix Multiplication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7A7144EA-11CF-DF4F-96D8-62855B420309}"/>
              </a:ext>
            </a:extLst>
          </p:cNvPr>
          <p:cNvSpPr/>
          <p:nvPr/>
        </p:nvSpPr>
        <p:spPr>
          <a:xfrm>
            <a:off x="1459530" y="2739065"/>
            <a:ext cx="1403503" cy="472672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BD3AB-585E-1342-8418-DC656E64DD88}"/>
              </a:ext>
            </a:extLst>
          </p:cNvPr>
          <p:cNvSpPr txBox="1"/>
          <p:nvPr/>
        </p:nvSpPr>
        <p:spPr>
          <a:xfrm>
            <a:off x="1539957" y="2790735"/>
            <a:ext cx="124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	5	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B83D2-5F04-474D-BB1B-8B9137A8B4F6}"/>
              </a:ext>
            </a:extLst>
          </p:cNvPr>
          <p:cNvSpPr txBox="1"/>
          <p:nvPr/>
        </p:nvSpPr>
        <p:spPr>
          <a:xfrm>
            <a:off x="3315250" y="283185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D7D60FBA-D185-8940-94ED-35AB5479F22A}"/>
              </a:ext>
            </a:extLst>
          </p:cNvPr>
          <p:cNvSpPr/>
          <p:nvPr/>
        </p:nvSpPr>
        <p:spPr>
          <a:xfrm>
            <a:off x="3972247" y="2492325"/>
            <a:ext cx="849461" cy="1013653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DCC28-0473-814D-B601-D94AD7818314}"/>
              </a:ext>
            </a:extLst>
          </p:cNvPr>
          <p:cNvSpPr txBox="1"/>
          <p:nvPr/>
        </p:nvSpPr>
        <p:spPr>
          <a:xfrm>
            <a:off x="4052674" y="2543995"/>
            <a:ext cx="659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5"/>
            </a:pPr>
            <a:r>
              <a:rPr lang="en-US" dirty="0"/>
              <a:t>7</a:t>
            </a:r>
          </a:p>
          <a:p>
            <a:pPr marL="342900" indent="-342900">
              <a:buAutoNum type="arabicPlain" startAt="5"/>
            </a:pPr>
            <a:r>
              <a:rPr lang="en-US" dirty="0"/>
              <a:t>1</a:t>
            </a:r>
          </a:p>
          <a:p>
            <a:pPr marL="342900" indent="-342900">
              <a:buAutoNum type="arabicPlain" startAt="5"/>
            </a:pPr>
            <a:r>
              <a:rPr lang="en-US" dirty="0"/>
              <a:t>2</a:t>
            </a:r>
          </a:p>
          <a:p>
            <a:pPr marL="342900" indent="-342900">
              <a:buAutoNum type="arabicPlain" startAt="5"/>
            </a:pP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31C53E-BDFD-AF4B-9E3A-3713AF32E608}"/>
              </a:ext>
            </a:extLst>
          </p:cNvPr>
          <p:cNvSpPr txBox="1"/>
          <p:nvPr/>
        </p:nvSpPr>
        <p:spPr>
          <a:xfrm>
            <a:off x="2448913" y="385325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dirty="0"/>
              <a:t>  X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2C6263-C783-2A4E-8052-EE01510D7370}"/>
              </a:ext>
            </a:extLst>
          </p:cNvPr>
          <p:cNvSpPr txBox="1"/>
          <p:nvPr/>
        </p:nvSpPr>
        <p:spPr>
          <a:xfrm>
            <a:off x="3553904" y="385325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dirty="0"/>
              <a:t>  X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22548A7-C9B5-5748-8779-BEAA48528370}"/>
              </a:ext>
            </a:extLst>
          </p:cNvPr>
          <p:cNvSpPr/>
          <p:nvPr/>
        </p:nvSpPr>
        <p:spPr>
          <a:xfrm>
            <a:off x="2960628" y="3845412"/>
            <a:ext cx="316525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2CCE5A9-1C2D-D942-BAA0-7101C387329D}"/>
              </a:ext>
            </a:extLst>
          </p:cNvPr>
          <p:cNvSpPr/>
          <p:nvPr/>
        </p:nvSpPr>
        <p:spPr>
          <a:xfrm>
            <a:off x="3544752" y="3834974"/>
            <a:ext cx="316525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C2504E7-4DF4-1540-8810-60DA1F59D6F9}"/>
              </a:ext>
            </a:extLst>
          </p:cNvPr>
          <p:cNvSpPr/>
          <p:nvPr/>
        </p:nvSpPr>
        <p:spPr>
          <a:xfrm>
            <a:off x="4056419" y="3834974"/>
            <a:ext cx="316525" cy="3693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74BCE0A-D508-5148-90F0-B685E39049B3}"/>
              </a:ext>
            </a:extLst>
          </p:cNvPr>
          <p:cNvSpPr/>
          <p:nvPr/>
        </p:nvSpPr>
        <p:spPr>
          <a:xfrm>
            <a:off x="2438535" y="3845627"/>
            <a:ext cx="316525" cy="3693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7A20FA-26E1-184A-BA08-88AB77176FA7}"/>
              </a:ext>
            </a:extLst>
          </p:cNvPr>
          <p:cNvSpPr txBox="1"/>
          <p:nvPr/>
        </p:nvSpPr>
        <p:spPr>
          <a:xfrm>
            <a:off x="2994031" y="4468762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X 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B4B0F-EDA9-5E48-9E26-B3F4A249889A}"/>
              </a:ext>
            </a:extLst>
          </p:cNvPr>
          <p:cNvSpPr txBox="1"/>
          <p:nvPr/>
        </p:nvSpPr>
        <p:spPr>
          <a:xfrm>
            <a:off x="5260188" y="281448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8" name="Double Bracket 37">
            <a:extLst>
              <a:ext uri="{FF2B5EF4-FFF2-40B4-BE49-F238E27FC236}">
                <a16:creationId xmlns:a16="http://schemas.microsoft.com/office/drawing/2014/main" id="{6E2820E2-470B-4842-B2A5-5897EE74A95B}"/>
              </a:ext>
            </a:extLst>
          </p:cNvPr>
          <p:cNvSpPr/>
          <p:nvPr/>
        </p:nvSpPr>
        <p:spPr>
          <a:xfrm>
            <a:off x="5930922" y="2739065"/>
            <a:ext cx="3513569" cy="589447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087208B5-D1C5-7F46-9AFD-2C7D34E6AE9B}"/>
              </a:ext>
            </a:extLst>
          </p:cNvPr>
          <p:cNvSpPr/>
          <p:nvPr/>
        </p:nvSpPr>
        <p:spPr>
          <a:xfrm>
            <a:off x="7111886" y="3730840"/>
            <a:ext cx="978684" cy="580501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E6CC4-F785-2542-B000-CD72C491F2BC}"/>
              </a:ext>
            </a:extLst>
          </p:cNvPr>
          <p:cNvSpPr txBox="1"/>
          <p:nvPr/>
        </p:nvSpPr>
        <p:spPr>
          <a:xfrm>
            <a:off x="5989699" y="2835441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8*5+5*6+3*7	8*7+5*1+3*2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83DA36-EDDA-1D48-B28D-BF1F702AF98D}"/>
              </a:ext>
            </a:extLst>
          </p:cNvPr>
          <p:cNvSpPr txBox="1"/>
          <p:nvPr/>
        </p:nvSpPr>
        <p:spPr>
          <a:xfrm>
            <a:off x="7174934" y="38252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	67</a:t>
            </a:r>
          </a:p>
        </p:txBody>
      </p:sp>
    </p:spTree>
    <p:extLst>
      <p:ext uri="{BB962C8B-B14F-4D97-AF65-F5344CB8AC3E}">
        <p14:creationId xmlns:p14="http://schemas.microsoft.com/office/powerpoint/2010/main" val="264169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FAB2-661A-E24F-B8C8-997945C5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Matrix Multiplication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30D9BC11-1CCB-1143-AD7C-0164375D9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197" y="2440510"/>
            <a:ext cx="4803606" cy="3694112"/>
          </a:xfrm>
        </p:spPr>
      </p:pic>
    </p:spTree>
    <p:extLst>
      <p:ext uri="{BB962C8B-B14F-4D97-AF65-F5344CB8AC3E}">
        <p14:creationId xmlns:p14="http://schemas.microsoft.com/office/powerpoint/2010/main" val="237289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A765-9102-C546-AF4C-CB699EB3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Transpose a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805EA-57CE-954E-BA07-D0DD042075D4}"/>
              </a:ext>
            </a:extLst>
          </p:cNvPr>
          <p:cNvSpPr txBox="1"/>
          <p:nvPr/>
        </p:nvSpPr>
        <p:spPr>
          <a:xfrm>
            <a:off x="4500563" y="2684477"/>
            <a:ext cx="319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			</a:t>
            </a:r>
            <a:r>
              <a:rPr lang="en-US" dirty="0">
                <a:sym typeface="Wingdings" pitchFamily="2" charset="2"/>
              </a:rPr>
              <a:t>			A</a:t>
            </a:r>
            <a:r>
              <a:rPr lang="en-US" baseline="30000" dirty="0">
                <a:sym typeface="Wingdings" pitchFamily="2" charset="2"/>
              </a:rPr>
              <a:t>T</a:t>
            </a:r>
            <a:endParaRPr lang="en-US" dirty="0"/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19AF4C96-CB81-CF47-B17D-8FAD7D234BB9}"/>
              </a:ext>
            </a:extLst>
          </p:cNvPr>
          <p:cNvSpPr/>
          <p:nvPr/>
        </p:nvSpPr>
        <p:spPr>
          <a:xfrm>
            <a:off x="4026716" y="3428999"/>
            <a:ext cx="1274708" cy="1013653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EF43A-3504-7442-B8BB-72F5E0B237D8}"/>
              </a:ext>
            </a:extLst>
          </p:cNvPr>
          <p:cNvSpPr txBox="1"/>
          <p:nvPr/>
        </p:nvSpPr>
        <p:spPr>
          <a:xfrm>
            <a:off x="4026716" y="3474160"/>
            <a:ext cx="1377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77F01"/>
                </a:solidFill>
              </a:rPr>
              <a:t>1	3	5</a:t>
            </a:r>
          </a:p>
          <a:p>
            <a:r>
              <a:rPr lang="en-US" dirty="0"/>
              <a:t>2	4	6</a:t>
            </a:r>
          </a:p>
          <a:p>
            <a:r>
              <a:rPr lang="en-US" dirty="0"/>
              <a:t>7	9	11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64A3D461-C26E-6C4C-9ED2-AFD832199C8F}"/>
              </a:ext>
            </a:extLst>
          </p:cNvPr>
          <p:cNvSpPr/>
          <p:nvPr/>
        </p:nvSpPr>
        <p:spPr>
          <a:xfrm>
            <a:off x="6803496" y="3428999"/>
            <a:ext cx="1274708" cy="1013653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1B6EA-946D-6541-B6DA-B623974A368B}"/>
              </a:ext>
            </a:extLst>
          </p:cNvPr>
          <p:cNvSpPr txBox="1"/>
          <p:nvPr/>
        </p:nvSpPr>
        <p:spPr>
          <a:xfrm>
            <a:off x="6803496" y="3474160"/>
            <a:ext cx="1377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77F01"/>
                </a:solidFill>
              </a:rPr>
              <a:t>1</a:t>
            </a:r>
            <a:r>
              <a:rPr lang="en-US" dirty="0"/>
              <a:t>	2	7</a:t>
            </a:r>
          </a:p>
          <a:p>
            <a:r>
              <a:rPr lang="en-US" dirty="0">
                <a:solidFill>
                  <a:srgbClr val="077F01"/>
                </a:solidFill>
              </a:rPr>
              <a:t>3</a:t>
            </a:r>
            <a:r>
              <a:rPr lang="en-US" dirty="0"/>
              <a:t>	4	9</a:t>
            </a:r>
          </a:p>
          <a:p>
            <a:r>
              <a:rPr lang="en-US" dirty="0">
                <a:solidFill>
                  <a:srgbClr val="077F01"/>
                </a:solidFill>
              </a:rPr>
              <a:t>5</a:t>
            </a:r>
            <a:r>
              <a:rPr lang="en-US" dirty="0"/>
              <a:t>	6	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58D4F-2088-D64F-ABE0-E66FE02A0B0F}"/>
              </a:ext>
            </a:extLst>
          </p:cNvPr>
          <p:cNvSpPr txBox="1"/>
          <p:nvPr/>
        </p:nvSpPr>
        <p:spPr>
          <a:xfrm>
            <a:off x="5890655" y="367827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225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42F"/>
      </a:dk2>
      <a:lt2>
        <a:srgbClr val="E2E3E8"/>
      </a:lt2>
      <a:accent1>
        <a:srgbClr val="B5A020"/>
      </a:accent1>
      <a:accent2>
        <a:srgbClr val="D56B17"/>
      </a:accent2>
      <a:accent3>
        <a:srgbClr val="E72E29"/>
      </a:accent3>
      <a:accent4>
        <a:srgbClr val="D51761"/>
      </a:accent4>
      <a:accent5>
        <a:srgbClr val="E729C2"/>
      </a:accent5>
      <a:accent6>
        <a:srgbClr val="AA17D5"/>
      </a:accent6>
      <a:hlink>
        <a:srgbClr val="C2499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347</Words>
  <Application>Microsoft Macintosh PowerPoint</Application>
  <PresentationFormat>Widescreen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Linear Algebra</vt:lpstr>
      <vt:lpstr>Matrix Addition</vt:lpstr>
      <vt:lpstr>Scalar Multiplication</vt:lpstr>
      <vt:lpstr>Matrix Multiplication (dot product)</vt:lpstr>
      <vt:lpstr>Matrix Multiplication</vt:lpstr>
      <vt:lpstr>Matrix Multiplication</vt:lpstr>
      <vt:lpstr>Matrix Multiplication</vt:lpstr>
      <vt:lpstr>Matrix Multiplication</vt:lpstr>
      <vt:lpstr>Transpose a Matrix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Alexander Joslin</dc:creator>
  <cp:lastModifiedBy>Alexander Joslin</cp:lastModifiedBy>
  <cp:revision>15</cp:revision>
  <dcterms:created xsi:type="dcterms:W3CDTF">2020-06-14T16:34:28Z</dcterms:created>
  <dcterms:modified xsi:type="dcterms:W3CDTF">2020-06-18T05:39:57Z</dcterms:modified>
</cp:coreProperties>
</file>