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3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3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2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6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1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9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D3CCF-784D-2747-9A6E-3D93786C4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Search Algorithms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B4E1F-7726-F947-BF12-54ED9C486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 Alex Joslin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B6AB243-438E-46D6-8699-407409192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5" r="82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7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6C9-356D-9A49-A549-8DD8AF93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A1A8-0AA8-394E-9440-372FE0AF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330178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6C9-356D-9A49-A549-8DD8AF93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70D8ED-B542-FE4C-85F7-37026C0F0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10210"/>
              </p:ext>
            </p:extLst>
          </p:nvPr>
        </p:nvGraphicFramePr>
        <p:xfrm>
          <a:off x="2032000" y="3586376"/>
          <a:ext cx="8128000" cy="790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17130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0346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3209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15574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0726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5701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609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9997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8465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989963"/>
                    </a:ext>
                  </a:extLst>
                </a:gridCol>
              </a:tblGrid>
              <a:tr h="790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07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577FC7-FFF1-F14E-B4A1-B2376E19BC1F}"/>
              </a:ext>
            </a:extLst>
          </p:cNvPr>
          <p:cNvSpPr txBox="1"/>
          <p:nvPr/>
        </p:nvSpPr>
        <p:spPr>
          <a:xfrm>
            <a:off x="1097280" y="22505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search(7)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110BF801-8299-F149-93FA-B279491CC994}"/>
              </a:ext>
            </a:extLst>
          </p:cNvPr>
          <p:cNvSpPr/>
          <p:nvPr/>
        </p:nvSpPr>
        <p:spPr>
          <a:xfrm rot="18845517">
            <a:off x="2258092" y="3236977"/>
            <a:ext cx="1023574" cy="821982"/>
          </a:xfrm>
          <a:prstGeom prst="arc">
            <a:avLst>
              <a:gd name="adj1" fmla="val 15339903"/>
              <a:gd name="adj2" fmla="val 11714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6D9BCB0-1F06-3340-A818-A94843E63E49}"/>
              </a:ext>
            </a:extLst>
          </p:cNvPr>
          <p:cNvSpPr/>
          <p:nvPr/>
        </p:nvSpPr>
        <p:spPr>
          <a:xfrm rot="18845517">
            <a:off x="3064834" y="3236976"/>
            <a:ext cx="1023574" cy="821982"/>
          </a:xfrm>
          <a:prstGeom prst="arc">
            <a:avLst>
              <a:gd name="adj1" fmla="val 15339903"/>
              <a:gd name="adj2" fmla="val 11714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4984044C-4B48-CE4F-A98F-4E995DA1718D}"/>
              </a:ext>
            </a:extLst>
          </p:cNvPr>
          <p:cNvSpPr/>
          <p:nvPr/>
        </p:nvSpPr>
        <p:spPr>
          <a:xfrm rot="18845517">
            <a:off x="3871576" y="3236976"/>
            <a:ext cx="1023574" cy="821982"/>
          </a:xfrm>
          <a:prstGeom prst="arc">
            <a:avLst>
              <a:gd name="adj1" fmla="val 15339903"/>
              <a:gd name="adj2" fmla="val 11714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D4E2E55-89B1-E041-8302-D8CE70AF0DEF}"/>
              </a:ext>
            </a:extLst>
          </p:cNvPr>
          <p:cNvSpPr/>
          <p:nvPr/>
        </p:nvSpPr>
        <p:spPr>
          <a:xfrm rot="18845517">
            <a:off x="4678317" y="3236976"/>
            <a:ext cx="1023574" cy="821982"/>
          </a:xfrm>
          <a:prstGeom prst="arc">
            <a:avLst>
              <a:gd name="adj1" fmla="val 15339903"/>
              <a:gd name="adj2" fmla="val 11714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D028B95-16AB-7A45-BFAA-9757CDEE1C22}"/>
              </a:ext>
            </a:extLst>
          </p:cNvPr>
          <p:cNvSpPr/>
          <p:nvPr/>
        </p:nvSpPr>
        <p:spPr>
          <a:xfrm rot="18845517">
            <a:off x="5485058" y="3227179"/>
            <a:ext cx="1023574" cy="821982"/>
          </a:xfrm>
          <a:prstGeom prst="arc">
            <a:avLst>
              <a:gd name="adj1" fmla="val 15339903"/>
              <a:gd name="adj2" fmla="val 11714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AA23FD-5B9D-3542-ABCA-A053159CDD7C}"/>
              </a:ext>
            </a:extLst>
          </p:cNvPr>
          <p:cNvCxnSpPr>
            <a:cxnSpLocks/>
          </p:cNvCxnSpPr>
          <p:nvPr/>
        </p:nvCxnSpPr>
        <p:spPr>
          <a:xfrm>
            <a:off x="6425530" y="3376882"/>
            <a:ext cx="65789" cy="17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8C274A34-669E-4442-9DE8-A103266E55B9}"/>
              </a:ext>
            </a:extLst>
          </p:cNvPr>
          <p:cNvSpPr/>
          <p:nvPr/>
        </p:nvSpPr>
        <p:spPr>
          <a:xfrm rot="5400000">
            <a:off x="3996835" y="2636710"/>
            <a:ext cx="544678" cy="44743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DAC80-E219-554A-B0AF-5D65221D2CC4}"/>
              </a:ext>
            </a:extLst>
          </p:cNvPr>
          <p:cNvSpPr txBox="1"/>
          <p:nvPr/>
        </p:nvSpPr>
        <p:spPr>
          <a:xfrm>
            <a:off x="3939596" y="52679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85256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6C9-356D-9A49-A549-8DD8AF93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70D8ED-B542-FE4C-85F7-37026C0F0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50037"/>
              </p:ext>
            </p:extLst>
          </p:nvPr>
        </p:nvGraphicFramePr>
        <p:xfrm>
          <a:off x="2032000" y="3586376"/>
          <a:ext cx="8128000" cy="790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17130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0346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3209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15574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0726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5701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609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9997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8465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989963"/>
                    </a:ext>
                  </a:extLst>
                </a:gridCol>
              </a:tblGrid>
              <a:tr h="790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07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577FC7-FFF1-F14E-B4A1-B2376E19BC1F}"/>
              </a:ext>
            </a:extLst>
          </p:cNvPr>
          <p:cNvSpPr txBox="1"/>
          <p:nvPr/>
        </p:nvSpPr>
        <p:spPr>
          <a:xfrm>
            <a:off x="1097280" y="22505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search(7)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65A388-ABD8-5E49-96AE-F8063C7A1DB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627" y="3103150"/>
            <a:ext cx="0" cy="325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B27440-D6F2-2041-BDAE-3805319194C4}"/>
              </a:ext>
            </a:extLst>
          </p:cNvPr>
          <p:cNvSpPr txBox="1"/>
          <p:nvPr/>
        </p:nvSpPr>
        <p:spPr>
          <a:xfrm>
            <a:off x="2311174" y="2733818"/>
            <a:ext cx="3129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CBE2D-CA75-7F46-B9BA-CC386A2BD5C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759443" y="3103150"/>
            <a:ext cx="0" cy="3258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6AFE88-D888-6D44-8E69-0B1A2636A0E5}"/>
              </a:ext>
            </a:extLst>
          </p:cNvPr>
          <p:cNvSpPr txBox="1"/>
          <p:nvPr/>
        </p:nvSpPr>
        <p:spPr>
          <a:xfrm>
            <a:off x="9590166" y="2733818"/>
            <a:ext cx="33855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188613-FF51-1C4F-BBE1-A03B4E0A3CA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703056" y="3103150"/>
            <a:ext cx="0" cy="32584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545835-FD0C-A84A-9B15-2C79E01CEBF2}"/>
              </a:ext>
            </a:extLst>
          </p:cNvPr>
          <p:cNvSpPr txBox="1"/>
          <p:nvPr/>
        </p:nvSpPr>
        <p:spPr>
          <a:xfrm>
            <a:off x="5501719" y="2733818"/>
            <a:ext cx="402674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205A3-5B65-CB4D-8EB5-23AA01FF6498}"/>
              </a:ext>
            </a:extLst>
          </p:cNvPr>
          <p:cNvSpPr/>
          <p:nvPr/>
        </p:nvSpPr>
        <p:spPr>
          <a:xfrm>
            <a:off x="5248444" y="2435257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>
                <a:solidFill>
                  <a:srgbClr val="C00000"/>
                </a:solidFill>
              </a:rPr>
              <a:t>L</a:t>
            </a:r>
            <a:r>
              <a:rPr lang="en-US" sz="1200" dirty="0"/>
              <a:t> + </a:t>
            </a:r>
            <a:r>
              <a:rPr lang="en-US" sz="1200" dirty="0">
                <a:solidFill>
                  <a:srgbClr val="002060"/>
                </a:solidFill>
              </a:rPr>
              <a:t>R</a:t>
            </a:r>
            <a:r>
              <a:rPr lang="en-US" sz="1200" dirty="0"/>
              <a:t>) // 2</a:t>
            </a:r>
          </a:p>
        </p:txBody>
      </p:sp>
    </p:spTree>
    <p:extLst>
      <p:ext uri="{BB962C8B-B14F-4D97-AF65-F5344CB8AC3E}">
        <p14:creationId xmlns:p14="http://schemas.microsoft.com/office/powerpoint/2010/main" val="488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6C9-356D-9A49-A549-8DD8AF93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70D8ED-B542-FE4C-85F7-37026C0F08C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86376"/>
          <a:ext cx="8128000" cy="790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17130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0346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3209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15574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0726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5701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609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9997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8465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989963"/>
                    </a:ext>
                  </a:extLst>
                </a:gridCol>
              </a:tblGrid>
              <a:tr h="790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07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577FC7-FFF1-F14E-B4A1-B2376E19BC1F}"/>
              </a:ext>
            </a:extLst>
          </p:cNvPr>
          <p:cNvSpPr txBox="1"/>
          <p:nvPr/>
        </p:nvSpPr>
        <p:spPr>
          <a:xfrm>
            <a:off x="1097280" y="22505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search(7)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65A388-ABD8-5E49-96AE-F8063C7A1DB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99342" y="3103150"/>
            <a:ext cx="0" cy="325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B27440-D6F2-2041-BDAE-3805319194C4}"/>
              </a:ext>
            </a:extLst>
          </p:cNvPr>
          <p:cNvSpPr txBox="1"/>
          <p:nvPr/>
        </p:nvSpPr>
        <p:spPr>
          <a:xfrm>
            <a:off x="5542889" y="2733818"/>
            <a:ext cx="3129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CBE2D-CA75-7F46-B9BA-CC386A2BD5C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759443" y="3103150"/>
            <a:ext cx="0" cy="3258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6AFE88-D888-6D44-8E69-0B1A2636A0E5}"/>
              </a:ext>
            </a:extLst>
          </p:cNvPr>
          <p:cNvSpPr txBox="1"/>
          <p:nvPr/>
        </p:nvSpPr>
        <p:spPr>
          <a:xfrm>
            <a:off x="9590166" y="2733818"/>
            <a:ext cx="33855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822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6C9-356D-9A49-A549-8DD8AF93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70D8ED-B542-FE4C-85F7-37026C0F08C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86376"/>
          <a:ext cx="8128000" cy="790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17130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0346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3209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15574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0726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5701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609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9997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8465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989963"/>
                    </a:ext>
                  </a:extLst>
                </a:gridCol>
              </a:tblGrid>
              <a:tr h="790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07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577FC7-FFF1-F14E-B4A1-B2376E19BC1F}"/>
              </a:ext>
            </a:extLst>
          </p:cNvPr>
          <p:cNvSpPr txBox="1"/>
          <p:nvPr/>
        </p:nvSpPr>
        <p:spPr>
          <a:xfrm>
            <a:off x="1097280" y="22505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search(7)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65A388-ABD8-5E49-96AE-F8063C7A1DB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99342" y="3103150"/>
            <a:ext cx="0" cy="325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B27440-D6F2-2041-BDAE-3805319194C4}"/>
              </a:ext>
            </a:extLst>
          </p:cNvPr>
          <p:cNvSpPr txBox="1"/>
          <p:nvPr/>
        </p:nvSpPr>
        <p:spPr>
          <a:xfrm>
            <a:off x="5542889" y="2733818"/>
            <a:ext cx="3129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CBE2D-CA75-7F46-B9BA-CC386A2BD5C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759443" y="3103150"/>
            <a:ext cx="0" cy="3258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6AFE88-D888-6D44-8E69-0B1A2636A0E5}"/>
              </a:ext>
            </a:extLst>
          </p:cNvPr>
          <p:cNvSpPr txBox="1"/>
          <p:nvPr/>
        </p:nvSpPr>
        <p:spPr>
          <a:xfrm>
            <a:off x="9590166" y="2733818"/>
            <a:ext cx="33855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CED05D-391E-9A4E-BA5A-441531D3C2E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46595" y="3103150"/>
            <a:ext cx="0" cy="32584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4E9C7A-F483-9A4C-B7E3-6CACFD81F8F3}"/>
              </a:ext>
            </a:extLst>
          </p:cNvPr>
          <p:cNvSpPr txBox="1"/>
          <p:nvPr/>
        </p:nvSpPr>
        <p:spPr>
          <a:xfrm>
            <a:off x="7145258" y="2733818"/>
            <a:ext cx="402674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DBB42-DAFC-4143-9CA9-802CC9D03D38}"/>
              </a:ext>
            </a:extLst>
          </p:cNvPr>
          <p:cNvSpPr/>
          <p:nvPr/>
        </p:nvSpPr>
        <p:spPr>
          <a:xfrm>
            <a:off x="6891983" y="2435257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>
                <a:solidFill>
                  <a:srgbClr val="C00000"/>
                </a:solidFill>
              </a:rPr>
              <a:t>L</a:t>
            </a:r>
            <a:r>
              <a:rPr lang="en-US" sz="1200" dirty="0"/>
              <a:t> + </a:t>
            </a:r>
            <a:r>
              <a:rPr lang="en-US" sz="1200" dirty="0">
                <a:solidFill>
                  <a:srgbClr val="002060"/>
                </a:solidFill>
              </a:rPr>
              <a:t>R</a:t>
            </a:r>
            <a:r>
              <a:rPr lang="en-US" sz="1200" dirty="0"/>
              <a:t>) // 2</a:t>
            </a:r>
          </a:p>
        </p:txBody>
      </p:sp>
    </p:spTree>
    <p:extLst>
      <p:ext uri="{BB962C8B-B14F-4D97-AF65-F5344CB8AC3E}">
        <p14:creationId xmlns:p14="http://schemas.microsoft.com/office/powerpoint/2010/main" val="30494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6C9-356D-9A49-A549-8DD8AF93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70D8ED-B542-FE4C-85F7-37026C0F08C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86376"/>
          <a:ext cx="8128000" cy="790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17130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0346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3209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15574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0726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5701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609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9997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8465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989963"/>
                    </a:ext>
                  </a:extLst>
                </a:gridCol>
              </a:tblGrid>
              <a:tr h="790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07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577FC7-FFF1-F14E-B4A1-B2376E19BC1F}"/>
              </a:ext>
            </a:extLst>
          </p:cNvPr>
          <p:cNvSpPr txBox="1"/>
          <p:nvPr/>
        </p:nvSpPr>
        <p:spPr>
          <a:xfrm>
            <a:off x="1097280" y="22505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search(7)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65A388-ABD8-5E49-96AE-F8063C7A1DB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99342" y="3103150"/>
            <a:ext cx="0" cy="325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B27440-D6F2-2041-BDAE-3805319194C4}"/>
              </a:ext>
            </a:extLst>
          </p:cNvPr>
          <p:cNvSpPr txBox="1"/>
          <p:nvPr/>
        </p:nvSpPr>
        <p:spPr>
          <a:xfrm>
            <a:off x="5542889" y="2733818"/>
            <a:ext cx="3129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CBE2D-CA75-7F46-B9BA-CC386A2BD5C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29393" y="3103150"/>
            <a:ext cx="0" cy="3258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6AFE88-D888-6D44-8E69-0B1A2636A0E5}"/>
              </a:ext>
            </a:extLst>
          </p:cNvPr>
          <p:cNvSpPr txBox="1"/>
          <p:nvPr/>
        </p:nvSpPr>
        <p:spPr>
          <a:xfrm>
            <a:off x="7160116" y="2733818"/>
            <a:ext cx="33855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4462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C6C9-356D-9A49-A549-8DD8AF93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470D8ED-B542-FE4C-85F7-37026C0F08C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86376"/>
          <a:ext cx="8128000" cy="790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217130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0346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3209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15574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50726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5701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6092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9997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84656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989963"/>
                    </a:ext>
                  </a:extLst>
                </a:gridCol>
              </a:tblGrid>
              <a:tr h="790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607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577FC7-FFF1-F14E-B4A1-B2376E19BC1F}"/>
              </a:ext>
            </a:extLst>
          </p:cNvPr>
          <p:cNvSpPr txBox="1"/>
          <p:nvPr/>
        </p:nvSpPr>
        <p:spPr>
          <a:xfrm>
            <a:off x="1097280" y="22505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search(7)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65A388-ABD8-5E49-96AE-F8063C7A1DB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99342" y="3103150"/>
            <a:ext cx="0" cy="325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B27440-D6F2-2041-BDAE-3805319194C4}"/>
              </a:ext>
            </a:extLst>
          </p:cNvPr>
          <p:cNvSpPr txBox="1"/>
          <p:nvPr/>
        </p:nvSpPr>
        <p:spPr>
          <a:xfrm>
            <a:off x="5542889" y="2733818"/>
            <a:ext cx="3129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CBE2D-CA75-7F46-B9BA-CC386A2BD5C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29393" y="3103150"/>
            <a:ext cx="0" cy="3258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6AFE88-D888-6D44-8E69-0B1A2636A0E5}"/>
              </a:ext>
            </a:extLst>
          </p:cNvPr>
          <p:cNvSpPr txBox="1"/>
          <p:nvPr/>
        </p:nvSpPr>
        <p:spPr>
          <a:xfrm>
            <a:off x="7160116" y="2733818"/>
            <a:ext cx="33855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A8BA1-8A95-234A-B6FA-BCFCAE09500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507956" y="3094707"/>
            <a:ext cx="0" cy="32584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4C773D-0C91-2043-B4AD-D0288420108E}"/>
              </a:ext>
            </a:extLst>
          </p:cNvPr>
          <p:cNvSpPr txBox="1"/>
          <p:nvPr/>
        </p:nvSpPr>
        <p:spPr>
          <a:xfrm>
            <a:off x="6306619" y="2725375"/>
            <a:ext cx="402674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B3BBE-63C5-1544-92A8-79E114476895}"/>
              </a:ext>
            </a:extLst>
          </p:cNvPr>
          <p:cNvSpPr/>
          <p:nvPr/>
        </p:nvSpPr>
        <p:spPr>
          <a:xfrm>
            <a:off x="6053344" y="2426814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>
                <a:solidFill>
                  <a:srgbClr val="C00000"/>
                </a:solidFill>
              </a:rPr>
              <a:t>L</a:t>
            </a:r>
            <a:r>
              <a:rPr lang="en-US" sz="1200" dirty="0"/>
              <a:t> + </a:t>
            </a:r>
            <a:r>
              <a:rPr lang="en-US" sz="1200" dirty="0">
                <a:solidFill>
                  <a:srgbClr val="002060"/>
                </a:solidFill>
              </a:rPr>
              <a:t>R</a:t>
            </a:r>
            <a:r>
              <a:rPr lang="en-US" sz="1200" dirty="0"/>
              <a:t>) // 2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9FF225D-A114-B64E-9E36-2D26EAC48000}"/>
              </a:ext>
            </a:extLst>
          </p:cNvPr>
          <p:cNvSpPr/>
          <p:nvPr/>
        </p:nvSpPr>
        <p:spPr>
          <a:xfrm rot="5400000">
            <a:off x="5823662" y="809883"/>
            <a:ext cx="544678" cy="8128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081D3-09B1-0044-A7DF-332579BC3C5C}"/>
              </a:ext>
            </a:extLst>
          </p:cNvPr>
          <p:cNvSpPr txBox="1"/>
          <p:nvPr/>
        </p:nvSpPr>
        <p:spPr>
          <a:xfrm>
            <a:off x="5542889" y="5182045"/>
            <a:ext cx="11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O(log(n))</a:t>
            </a:r>
          </a:p>
        </p:txBody>
      </p:sp>
    </p:spTree>
    <p:extLst>
      <p:ext uri="{BB962C8B-B14F-4D97-AF65-F5344CB8AC3E}">
        <p14:creationId xmlns:p14="http://schemas.microsoft.com/office/powerpoint/2010/main" val="10067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151</Words>
  <Application>Microsoft Macintosh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Univers</vt:lpstr>
      <vt:lpstr>Univers Condensed</vt:lpstr>
      <vt:lpstr>RetrospectVTI</vt:lpstr>
      <vt:lpstr>Search Algorithms</vt:lpstr>
      <vt:lpstr>Search Algorithms</vt:lpstr>
      <vt:lpstr>Linear Search</vt:lpstr>
      <vt:lpstr>Binary Search</vt:lpstr>
      <vt:lpstr>Binary Search</vt:lpstr>
      <vt:lpstr>Binary Search</vt:lpstr>
      <vt:lpstr>Binary Search</vt:lpstr>
      <vt:lpstr>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Algorithms</dc:title>
  <dc:creator>Alexander Joslin</dc:creator>
  <cp:lastModifiedBy>Alexander Joslin</cp:lastModifiedBy>
  <cp:revision>8</cp:revision>
  <dcterms:created xsi:type="dcterms:W3CDTF">2020-11-21T04:51:28Z</dcterms:created>
  <dcterms:modified xsi:type="dcterms:W3CDTF">2021-01-26T21:40:57Z</dcterms:modified>
</cp:coreProperties>
</file>