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303" r:id="rId6"/>
    <p:sldId id="261" r:id="rId7"/>
    <p:sldId id="302" r:id="rId8"/>
    <p:sldId id="263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267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97" r:id="rId45"/>
    <p:sldId id="287" r:id="rId46"/>
    <p:sldId id="288" r:id="rId47"/>
    <p:sldId id="289" r:id="rId48"/>
    <p:sldId id="290" r:id="rId49"/>
    <p:sldId id="292" r:id="rId50"/>
    <p:sldId id="293" r:id="rId51"/>
    <p:sldId id="295" r:id="rId52"/>
    <p:sldId id="296" r:id="rId53"/>
    <p:sldId id="298" r:id="rId54"/>
    <p:sldId id="299" r:id="rId55"/>
    <p:sldId id="300" r:id="rId56"/>
    <p:sldId id="301" r:id="rId57"/>
    <p:sldId id="304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4" r:id="rId72"/>
    <p:sldId id="333" r:id="rId73"/>
    <p:sldId id="335" r:id="rId74"/>
    <p:sldId id="336" r:id="rId75"/>
    <p:sldId id="337" r:id="rId76"/>
    <p:sldId id="338" r:id="rId77"/>
    <p:sldId id="339" r:id="rId78"/>
    <p:sldId id="340" r:id="rId79"/>
    <p:sldId id="34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51" r:id="rId88"/>
    <p:sldId id="349" r:id="rId89"/>
    <p:sldId id="350" r:id="rId90"/>
    <p:sldId id="353" r:id="rId91"/>
    <p:sldId id="354" r:id="rId92"/>
    <p:sldId id="355" r:id="rId93"/>
    <p:sldId id="356" r:id="rId94"/>
    <p:sldId id="352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E"/>
    <a:srgbClr val="EEABB4"/>
    <a:srgbClr val="007A38"/>
    <a:srgbClr val="FFFDE1"/>
    <a:srgbClr val="D5C3EE"/>
    <a:srgbClr val="C58AEE"/>
    <a:srgbClr val="D3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/>
    <p:restoredTop sz="94656"/>
  </p:normalViewPr>
  <p:slideViewPr>
    <p:cSldViewPr snapToGrid="0" snapToObjects="1">
      <p:cViewPr varScale="1">
        <p:scale>
          <a:sx n="140" d="100"/>
          <a:sy n="14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4614-E8B4-2A4C-AD45-A03FE8AE768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2196-0716-5D4D-8FC2-E80224E0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A2196-0716-5D4D-8FC2-E80224E05C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A2196-0716-5D4D-8FC2-E80224E05CB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1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1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9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5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31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07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1/26/21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&amp;t=100s" TargetMode="External"/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abuse.com/sorting-algorithms-in-pyth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F74B1-83DE-4D90-889C-765E1B2ED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865" b="7865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261C9-0287-544D-BD86-0B734E5F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sz="6000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DAC84-E664-ED44-80C7-B12621F6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423703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61073" y="2796326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140687" y="242699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511247" y="2798902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3390861" y="2429570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2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999304" y="2787937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878918" y="241860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49478" y="2790513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129092" y="242118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04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3513"/>
              </p:ext>
            </p:extLst>
          </p:nvPr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999304" y="2787937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878918" y="241860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49478" y="2790513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129092" y="242118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24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86240" y="2796326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165854" y="242699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536414" y="2798902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3416028" y="2429570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0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999304" y="2804715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878918" y="243538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49478" y="2807291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129092" y="243795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608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20758" y="2813104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5600372" y="2443772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70932" y="2815680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850546" y="2446348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260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149"/>
              </p:ext>
            </p:extLst>
          </p:nvPr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20758" y="2813104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5600372" y="2443772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70932" y="2815680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850546" y="2446348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107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16082" y="2804715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895696" y="243538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66256" y="2807291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145870" y="243795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07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37018"/>
              </p:ext>
            </p:extLst>
          </p:nvPr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16082" y="2804715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895696" y="243538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66256" y="2807291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4145870" y="243795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84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69462" y="2804715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149076" y="243538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519636" y="2807291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3399250" y="243795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7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98F9-6DBF-C242-AF5C-B1C30497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28EF-0A78-BF49-96E0-1DEA3519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135880" cy="3593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Insertion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Selection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Shell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Quicksort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Merge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26A500-8D30-4849-9DA2-8AA4EEDEEA5C}"/>
              </a:ext>
            </a:extLst>
          </p:cNvPr>
          <p:cNvSpPr txBox="1">
            <a:spLocks/>
          </p:cNvSpPr>
          <p:nvPr/>
        </p:nvSpPr>
        <p:spPr>
          <a:xfrm>
            <a:off x="6094476" y="2587752"/>
            <a:ext cx="5135880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Heapsort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Counting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369444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41183"/>
              </p:ext>
            </p:extLst>
          </p:nvPr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69462" y="2804715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4149076" y="243538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519636" y="2807291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3399250" y="243795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10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548009" y="2796326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3427623" y="242699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98183" y="2798902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2677797" y="2429570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034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05688"/>
              </p:ext>
            </p:extLst>
          </p:nvPr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548009" y="2796326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3427623" y="242699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98183" y="2798902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2677797" y="2429570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5B704-67C4-0445-A47F-F6A3DC27F326}"/>
              </a:ext>
            </a:extLst>
          </p:cNvPr>
          <p:cNvSpPr txBox="1"/>
          <p:nvPr/>
        </p:nvSpPr>
        <p:spPr>
          <a:xfrm>
            <a:off x="7400572" y="5293453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keep on going ...</a:t>
            </a:r>
          </a:p>
        </p:txBody>
      </p:sp>
    </p:spTree>
    <p:extLst>
      <p:ext uri="{BB962C8B-B14F-4D97-AF65-F5344CB8AC3E}">
        <p14:creationId xmlns:p14="http://schemas.microsoft.com/office/powerpoint/2010/main" val="21574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6330-C934-3742-A5C7-91F99DF7A466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dirty="0"/>
              <a:t>Quicksort 1</a:t>
            </a:r>
          </a:p>
        </p:txBody>
      </p:sp>
    </p:spTree>
    <p:extLst>
      <p:ext uri="{BB962C8B-B14F-4D97-AF65-F5344CB8AC3E}">
        <p14:creationId xmlns:p14="http://schemas.microsoft.com/office/powerpoint/2010/main" val="314348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68506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06251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2664225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036815" y="2820689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1906010" y="2543690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9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06251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2664225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604433" y="2819612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2473628" y="254261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520235" y="281961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3378209" y="25426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604433" y="2819612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2473628" y="254261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9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 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520235" y="281961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3378209" y="25426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335361" y="2819612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3204556" y="254261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284322" y="281961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4142296" y="25426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523252" y="2819612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3392447" y="254261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023358" y="2831967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4881332" y="255496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6D7A5-CB86-264B-A1FB-23CA4363077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23252" y="2819612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54B54-E0FE-E140-A40C-7FAC0DD2BD9D}"/>
              </a:ext>
            </a:extLst>
          </p:cNvPr>
          <p:cNvSpPr/>
          <p:nvPr/>
        </p:nvSpPr>
        <p:spPr>
          <a:xfrm>
            <a:off x="3392447" y="254261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7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B06-F01B-F44A-A6B5-BCA890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A512-452D-E64D-A4C9-0A672BB2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Big O Cheat Sheet</a:t>
            </a:r>
            <a:endParaRPr lang="en-US" dirty="0"/>
          </a:p>
          <a:p>
            <a:r>
              <a:rPr lang="en-US" dirty="0">
                <a:hlinkClick r:id="rId3"/>
              </a:rPr>
              <a:t>Sorting Algorithms Visualized</a:t>
            </a:r>
            <a:endParaRPr lang="en-US" dirty="0"/>
          </a:p>
          <a:p>
            <a:r>
              <a:rPr lang="en-US" dirty="0">
                <a:hlinkClick r:id="rId4"/>
              </a:rPr>
              <a:t>Sorting Algorithms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43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24816" y="281961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5582790" y="25426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523252" y="2819612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3392447" y="254261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24816" y="281961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5582790" y="25426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274813" y="2831967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144008" y="255496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9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74423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24816" y="281961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5582790" y="25426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274813" y="2831967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144008" y="255496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8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422900" y="2831967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6280874" y="255496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274813" y="2831967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144008" y="255496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3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86988" y="2831967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044962" y="255496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274813" y="2831967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144008" y="255496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09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86988" y="2831967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044962" y="255496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5013" y="283679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874208" y="255979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0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54715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86988" y="2831967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044962" y="255496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5013" y="283679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874208" y="255979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36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926023" y="277342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783997" y="249642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E844A-073D-744E-9042-1A420B8EB2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5013" y="283679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D30CE-6B94-6F4C-9084-31AA7A9ECC79}"/>
              </a:ext>
            </a:extLst>
          </p:cNvPr>
          <p:cNvSpPr/>
          <p:nvPr/>
        </p:nvSpPr>
        <p:spPr>
          <a:xfrm>
            <a:off x="4874208" y="255979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9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C0194-884F-4041-9967-A58D583EC8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26023" y="277342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762F2-742D-F043-AB15-13089892CF6F}"/>
              </a:ext>
            </a:extLst>
          </p:cNvPr>
          <p:cNvSpPr/>
          <p:nvPr/>
        </p:nvSpPr>
        <p:spPr>
          <a:xfrm>
            <a:off x="7783997" y="249642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BB0021-0C58-5E4C-99B2-570CE90DB3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18996" y="278843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0B388-2EE0-BA47-A86E-B0C810DA030D}"/>
              </a:ext>
            </a:extLst>
          </p:cNvPr>
          <p:cNvSpPr/>
          <p:nvPr/>
        </p:nvSpPr>
        <p:spPr>
          <a:xfrm>
            <a:off x="5588191" y="251143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1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57210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C0194-884F-4041-9967-A58D583EC8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26023" y="277342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762F2-742D-F043-AB15-13089892CF6F}"/>
              </a:ext>
            </a:extLst>
          </p:cNvPr>
          <p:cNvSpPr/>
          <p:nvPr/>
        </p:nvSpPr>
        <p:spPr>
          <a:xfrm>
            <a:off x="7783997" y="249642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BB0021-0C58-5E4C-99B2-570CE90DB3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18996" y="278843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0B388-2EE0-BA47-A86E-B0C810DA030D}"/>
              </a:ext>
            </a:extLst>
          </p:cNvPr>
          <p:cNvSpPr/>
          <p:nvPr/>
        </p:nvSpPr>
        <p:spPr>
          <a:xfrm>
            <a:off x="5588191" y="251143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How do we sort this?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7747AD1-BEAD-2E48-BF63-6CCF5897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86868"/>
              </p:ext>
            </p:extLst>
          </p:nvPr>
        </p:nvGraphicFramePr>
        <p:xfrm>
          <a:off x="2434056" y="1605340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60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43657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C0194-884F-4041-9967-A58D583EC8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40007" y="2788433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762F2-742D-F043-AB15-13089892CF6F}"/>
              </a:ext>
            </a:extLst>
          </p:cNvPr>
          <p:cNvSpPr/>
          <p:nvPr/>
        </p:nvSpPr>
        <p:spPr>
          <a:xfrm>
            <a:off x="8497981" y="251143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BB0021-0C58-5E4C-99B2-570CE90DB3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18996" y="278843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0B388-2EE0-BA47-A86E-B0C810DA030D}"/>
              </a:ext>
            </a:extLst>
          </p:cNvPr>
          <p:cNvSpPr/>
          <p:nvPr/>
        </p:nvSpPr>
        <p:spPr>
          <a:xfrm>
            <a:off x="5588191" y="251143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8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81328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413524" y="2781464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9274704" y="2504465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C0194-884F-4041-9967-A58D583EC8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40007" y="2788433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762F2-742D-F043-AB15-13089892CF6F}"/>
              </a:ext>
            </a:extLst>
          </p:cNvPr>
          <p:cNvSpPr/>
          <p:nvPr/>
        </p:nvSpPr>
        <p:spPr>
          <a:xfrm>
            <a:off x="8497981" y="251143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BB0021-0C58-5E4C-99B2-570CE90DB3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18996" y="278843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0B388-2EE0-BA47-A86E-B0C810DA030D}"/>
              </a:ext>
            </a:extLst>
          </p:cNvPr>
          <p:cNvSpPr/>
          <p:nvPr/>
        </p:nvSpPr>
        <p:spPr>
          <a:xfrm>
            <a:off x="5588191" y="251143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E4C0C-43CB-D44E-8E68-8B073500DB7A}"/>
              </a:ext>
            </a:extLst>
          </p:cNvPr>
          <p:cNvCxnSpPr>
            <a:cxnSpLocks/>
          </p:cNvCxnSpPr>
          <p:nvPr/>
        </p:nvCxnSpPr>
        <p:spPr>
          <a:xfrm flipV="1">
            <a:off x="6096000" y="2771448"/>
            <a:ext cx="0" cy="96165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707E9D27-7DE9-0942-AC53-836B5BBAA32C}"/>
              </a:ext>
            </a:extLst>
          </p:cNvPr>
          <p:cNvSpPr/>
          <p:nvPr/>
        </p:nvSpPr>
        <p:spPr>
          <a:xfrm rot="16200000">
            <a:off x="4036470" y="2053318"/>
            <a:ext cx="367717" cy="355546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6CB28-9522-B14A-A3F4-3BBAD414B7CB}"/>
              </a:ext>
            </a:extLst>
          </p:cNvPr>
          <p:cNvSpPr txBox="1"/>
          <p:nvPr/>
        </p:nvSpPr>
        <p:spPr>
          <a:xfrm>
            <a:off x="3890111" y="4014912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1166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6330-C934-3742-A5C7-91F99DF7A466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dirty="0"/>
              <a:t>Quicksort 2</a:t>
            </a:r>
          </a:p>
        </p:txBody>
      </p:sp>
    </p:spTree>
    <p:extLst>
      <p:ext uri="{BB962C8B-B14F-4D97-AF65-F5344CB8AC3E}">
        <p14:creationId xmlns:p14="http://schemas.microsoft.com/office/powerpoint/2010/main" val="714487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6829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741857" y="2816128"/>
            <a:ext cx="373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5603037" y="2539129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440487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9298461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761501" y="280288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2630696" y="252588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0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440487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9298461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761501" y="2802883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2630696" y="252588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59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440487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9298461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555766" y="2816128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3424961" y="253912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7A5C6-10A6-AC41-92D4-607F1B42E0B2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909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440487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9298461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245083" y="2816128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4114278" y="253912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D0DB2-7E54-8949-8D7F-ED8131FC3B58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0998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44790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440487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9298461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245083" y="2816128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4114278" y="253912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D5967-D6FB-554A-B121-86CC44096C38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088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8651347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8509321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021697" y="2816128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4890892" y="253912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67601-DD26-6C4E-90C4-C3BCCA044CC2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50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937363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795337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021697" y="2816128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4890892" y="253912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824AD-E9E0-7149-8E0D-116219BA5EA0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66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6330-C934-3742-A5C7-91F99DF7A466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dirty="0"/>
              <a:t>bubble sort </a:t>
            </a:r>
          </a:p>
        </p:txBody>
      </p:sp>
    </p:spTree>
    <p:extLst>
      <p:ext uri="{BB962C8B-B14F-4D97-AF65-F5344CB8AC3E}">
        <p14:creationId xmlns:p14="http://schemas.microsoft.com/office/powerpoint/2010/main" val="594991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4247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937363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795337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7AA4E-4427-D842-98A3-F92F36D9DD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021697" y="2816128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F5CAC-DBC2-A646-8B3E-362C72D79880}"/>
              </a:ext>
            </a:extLst>
          </p:cNvPr>
          <p:cNvSpPr/>
          <p:nvPr/>
        </p:nvSpPr>
        <p:spPr>
          <a:xfrm>
            <a:off x="4890892" y="253912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03C26-091A-DB46-85CA-0F418B8BF32B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3532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E9DE2-DFEC-AF48-8964-FDFFE0DDB21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98328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FBE7A-6048-474E-B8B0-7F65A212D589}"/>
              </a:ext>
            </a:extLst>
          </p:cNvPr>
          <p:cNvSpPr/>
          <p:nvPr/>
        </p:nvSpPr>
        <p:spPr>
          <a:xfrm>
            <a:off x="7056302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D96B4-380E-A343-AC4B-B1363DF0E954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CBA79C-793E-BC4D-A0D8-20E1E1F5BA7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732441" y="2837525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F73C-B199-934A-8C8F-4031B866EC5F}"/>
              </a:ext>
            </a:extLst>
          </p:cNvPr>
          <p:cNvSpPr/>
          <p:nvPr/>
        </p:nvSpPr>
        <p:spPr>
          <a:xfrm>
            <a:off x="5601636" y="2560526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16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48330"/>
              </p:ext>
            </p:extLst>
          </p:nvPr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5B51-B89F-B849-9F53-12F58D8492E4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5737-4C51-FA43-971B-1AA2C308A7C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198328" y="281612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B4DE9-2DF1-3E41-A110-306E11C1C641}"/>
              </a:ext>
            </a:extLst>
          </p:cNvPr>
          <p:cNvSpPr/>
          <p:nvPr/>
        </p:nvSpPr>
        <p:spPr>
          <a:xfrm>
            <a:off x="7056302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DF46B0-F8D7-F34D-BAAF-23A2C0BCF25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32441" y="2837525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CE230-2209-B543-9F32-B9F98189FB80}"/>
              </a:ext>
            </a:extLst>
          </p:cNvPr>
          <p:cNvSpPr/>
          <p:nvPr/>
        </p:nvSpPr>
        <p:spPr>
          <a:xfrm>
            <a:off x="5601636" y="2560526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2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5B51-B89F-B849-9F53-12F58D8492E4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5737-4C51-FA43-971B-1AA2C308A7CA}"/>
              </a:ext>
            </a:extLst>
          </p:cNvPr>
          <p:cNvCxnSpPr>
            <a:cxnSpLocks/>
          </p:cNvCxnSpPr>
          <p:nvPr/>
        </p:nvCxnSpPr>
        <p:spPr>
          <a:xfrm>
            <a:off x="6606522" y="2782572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B4DE9-2DF1-3E41-A110-306E11C1C641}"/>
              </a:ext>
            </a:extLst>
          </p:cNvPr>
          <p:cNvSpPr/>
          <p:nvPr/>
        </p:nvSpPr>
        <p:spPr>
          <a:xfrm>
            <a:off x="6464496" y="2539129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DF46B0-F8D7-F34D-BAAF-23A2C0BCF25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333691" y="2805004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CE230-2209-B543-9F32-B9F98189FB80}"/>
              </a:ext>
            </a:extLst>
          </p:cNvPr>
          <p:cNvSpPr/>
          <p:nvPr/>
        </p:nvSpPr>
        <p:spPr>
          <a:xfrm>
            <a:off x="6202886" y="252800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4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5B51-B89F-B849-9F53-12F58D8492E4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5737-4C51-FA43-971B-1AA2C308A7CA}"/>
              </a:ext>
            </a:extLst>
          </p:cNvPr>
          <p:cNvCxnSpPr>
            <a:cxnSpLocks/>
          </p:cNvCxnSpPr>
          <p:nvPr/>
        </p:nvCxnSpPr>
        <p:spPr>
          <a:xfrm>
            <a:off x="5733062" y="277144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B4DE9-2DF1-3E41-A110-306E11C1C641}"/>
              </a:ext>
            </a:extLst>
          </p:cNvPr>
          <p:cNvSpPr/>
          <p:nvPr/>
        </p:nvSpPr>
        <p:spPr>
          <a:xfrm>
            <a:off x="5591036" y="252800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DF46B0-F8D7-F34D-BAAF-23A2C0BCF25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333691" y="2805004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CE230-2209-B543-9F32-B9F98189FB80}"/>
              </a:ext>
            </a:extLst>
          </p:cNvPr>
          <p:cNvSpPr/>
          <p:nvPr/>
        </p:nvSpPr>
        <p:spPr>
          <a:xfrm>
            <a:off x="6202886" y="252800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2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2442595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5B51-B89F-B849-9F53-12F58D8492E4}"/>
              </a:ext>
            </a:extLst>
          </p:cNvPr>
          <p:cNvSpPr/>
          <p:nvPr/>
        </p:nvSpPr>
        <p:spPr>
          <a:xfrm>
            <a:off x="2348151" y="1884210"/>
            <a:ext cx="1088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Pivot = 15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5737-4C51-FA43-971B-1AA2C308A7CA}"/>
              </a:ext>
            </a:extLst>
          </p:cNvPr>
          <p:cNvCxnSpPr>
            <a:cxnSpLocks/>
          </p:cNvCxnSpPr>
          <p:nvPr/>
        </p:nvCxnSpPr>
        <p:spPr>
          <a:xfrm>
            <a:off x="5733062" y="2771448"/>
            <a:ext cx="0" cy="1919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B4DE9-2DF1-3E41-A110-306E11C1C641}"/>
              </a:ext>
            </a:extLst>
          </p:cNvPr>
          <p:cNvSpPr/>
          <p:nvPr/>
        </p:nvSpPr>
        <p:spPr>
          <a:xfrm>
            <a:off x="5591036" y="252800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DF46B0-F8D7-F34D-BAAF-23A2C0BCF25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333691" y="2805004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CE230-2209-B543-9F32-B9F98189FB80}"/>
              </a:ext>
            </a:extLst>
          </p:cNvPr>
          <p:cNvSpPr/>
          <p:nvPr/>
        </p:nvSpPr>
        <p:spPr>
          <a:xfrm>
            <a:off x="6202886" y="252800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CEDB59-DFD7-3A41-91AE-CD5184F969B3}"/>
              </a:ext>
            </a:extLst>
          </p:cNvPr>
          <p:cNvCxnSpPr>
            <a:cxnSpLocks/>
          </p:cNvCxnSpPr>
          <p:nvPr/>
        </p:nvCxnSpPr>
        <p:spPr>
          <a:xfrm flipV="1">
            <a:off x="6096000" y="2771448"/>
            <a:ext cx="0" cy="96165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ket 7">
            <a:extLst>
              <a:ext uri="{FF2B5EF4-FFF2-40B4-BE49-F238E27FC236}">
                <a16:creationId xmlns:a16="http://schemas.microsoft.com/office/drawing/2014/main" id="{5BDCB197-45ED-E040-ABBC-30EE23C2653E}"/>
              </a:ext>
            </a:extLst>
          </p:cNvPr>
          <p:cNvSpPr/>
          <p:nvPr/>
        </p:nvSpPr>
        <p:spPr>
          <a:xfrm rot="16200000">
            <a:off x="4036470" y="2053318"/>
            <a:ext cx="367717" cy="355546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68AC6-1B02-0D4C-ADBF-AE9680C0485B}"/>
              </a:ext>
            </a:extLst>
          </p:cNvPr>
          <p:cNvSpPr txBox="1"/>
          <p:nvPr/>
        </p:nvSpPr>
        <p:spPr>
          <a:xfrm>
            <a:off x="3890111" y="4014912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1688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Quicksort Recursion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AD2642E-F65F-0347-BC1B-6486B0D8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88878"/>
              </p:ext>
            </p:extLst>
          </p:nvPr>
        </p:nvGraphicFramePr>
        <p:xfrm>
          <a:off x="3368121" y="1456740"/>
          <a:ext cx="54527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3E0AD21-A6CC-3541-8A13-C5D34F12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77770"/>
              </p:ext>
            </p:extLst>
          </p:nvPr>
        </p:nvGraphicFramePr>
        <p:xfrm>
          <a:off x="2247354" y="2543254"/>
          <a:ext cx="272635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A1977B2-C058-6647-8D1F-2D7739776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95869"/>
              </p:ext>
            </p:extLst>
          </p:nvPr>
        </p:nvGraphicFramePr>
        <p:xfrm>
          <a:off x="1156812" y="3667450"/>
          <a:ext cx="2181084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269DD0D-F7CA-984C-B8D1-16BD15E1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16595"/>
              </p:ext>
            </p:extLst>
          </p:nvPr>
        </p:nvGraphicFramePr>
        <p:xfrm>
          <a:off x="2124453" y="5967758"/>
          <a:ext cx="109054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90EB0172-C59F-9E44-91DF-398EDAE0C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78312"/>
              </p:ext>
            </p:extLst>
          </p:nvPr>
        </p:nvGraphicFramePr>
        <p:xfrm>
          <a:off x="7457653" y="2543254"/>
          <a:ext cx="272635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495F72D-4C2F-2247-A290-0B566349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42977"/>
              </p:ext>
            </p:extLst>
          </p:nvPr>
        </p:nvGraphicFramePr>
        <p:xfrm>
          <a:off x="552619" y="4817604"/>
          <a:ext cx="163581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97DC712-5CAD-A644-905C-57B85D4A0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98526"/>
              </p:ext>
            </p:extLst>
          </p:nvPr>
        </p:nvGraphicFramePr>
        <p:xfrm>
          <a:off x="6912381" y="3667450"/>
          <a:ext cx="109054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6E545171-C298-B34E-B377-41A43B8F2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6915"/>
              </p:ext>
            </p:extLst>
          </p:nvPr>
        </p:nvGraphicFramePr>
        <p:xfrm>
          <a:off x="9655894" y="3667450"/>
          <a:ext cx="163581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EE254935-0434-8542-9BCD-4C9423E8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69667"/>
              </p:ext>
            </p:extLst>
          </p:nvPr>
        </p:nvGraphicFramePr>
        <p:xfrm>
          <a:off x="9093466" y="4817604"/>
          <a:ext cx="109054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7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54527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E27851-4196-0846-8D74-087B439F374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3610531" y="1826072"/>
            <a:ext cx="2483945" cy="717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EC0923-21DB-0B4E-A14E-56D2F31570CE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6094476" y="1826072"/>
            <a:ext cx="2726354" cy="717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C5956-D120-1242-A2F8-8DF44FB36EA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247354" y="2912586"/>
            <a:ext cx="1363177" cy="754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9F4DB7-221A-1B42-80FA-7E4DDC74CA58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1370525" y="4036782"/>
            <a:ext cx="876829" cy="780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479A15-E490-DD4F-ADAA-593E87A6D4D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370525" y="5186936"/>
            <a:ext cx="1299199" cy="780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4D490A-B926-9646-AAAF-6B21DDD7CC8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7457652" y="2912586"/>
            <a:ext cx="1363178" cy="754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241FE8-825F-284A-A4C4-95E4D61280D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8820830" y="2912586"/>
            <a:ext cx="1652970" cy="754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DA0C7-29E9-604E-AD65-99D67575AA5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638737" y="4036782"/>
            <a:ext cx="835063" cy="780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95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6330-C934-3742-A5C7-91F99DF7A466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dirty="0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1150087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22227"/>
              </p:ext>
            </p:extLst>
          </p:nvPr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68597"/>
              </p:ext>
            </p:extLst>
          </p:nvPr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7FC46-C7FB-D249-94F5-D5B93360E685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</p:spTree>
    <p:extLst>
      <p:ext uri="{BB962C8B-B14F-4D97-AF65-F5344CB8AC3E}">
        <p14:creationId xmlns:p14="http://schemas.microsoft.com/office/powerpoint/2010/main" val="712440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3832"/>
              </p:ext>
            </p:extLst>
          </p:nvPr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</p:spTree>
    <p:extLst>
      <p:ext uri="{BB962C8B-B14F-4D97-AF65-F5344CB8AC3E}">
        <p14:creationId xmlns:p14="http://schemas.microsoft.com/office/powerpoint/2010/main" val="206998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14237"/>
              </p:ext>
            </p:extLst>
          </p:nvPr>
        </p:nvGraphicFramePr>
        <p:xfrm>
          <a:off x="2434056" y="1605340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Bubble sort</a:t>
            </a:r>
          </a:p>
        </p:txBody>
      </p:sp>
      <p:sp>
        <p:nvSpPr>
          <p:cNvPr id="2" name="Curved Up Arrow 1">
            <a:extLst>
              <a:ext uri="{FF2B5EF4-FFF2-40B4-BE49-F238E27FC236}">
                <a16:creationId xmlns:a16="http://schemas.microsoft.com/office/drawing/2014/main" id="{AFE791CB-8FE4-744B-820A-AC56E10962C5}"/>
              </a:ext>
            </a:extLst>
          </p:cNvPr>
          <p:cNvSpPr/>
          <p:nvPr/>
        </p:nvSpPr>
        <p:spPr>
          <a:xfrm rot="10800000">
            <a:off x="4244679" y="1285831"/>
            <a:ext cx="671119" cy="260058"/>
          </a:xfrm>
          <a:prstGeom prst="curved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>
            <a:extLst>
              <a:ext uri="{FF2B5EF4-FFF2-40B4-BE49-F238E27FC236}">
                <a16:creationId xmlns:a16="http://schemas.microsoft.com/office/drawing/2014/main" id="{B6D1B42E-1EC3-FE4B-895C-341D6E54AF00}"/>
              </a:ext>
            </a:extLst>
          </p:cNvPr>
          <p:cNvSpPr/>
          <p:nvPr/>
        </p:nvSpPr>
        <p:spPr>
          <a:xfrm rot="10800000">
            <a:off x="5135310" y="1281636"/>
            <a:ext cx="671119" cy="260058"/>
          </a:xfrm>
          <a:prstGeom prst="curved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3604B719-BBC8-264D-876D-8BFD0ABCD4F3}"/>
              </a:ext>
            </a:extLst>
          </p:cNvPr>
          <p:cNvSpPr/>
          <p:nvPr/>
        </p:nvSpPr>
        <p:spPr>
          <a:xfrm rot="10800000">
            <a:off x="6448192" y="1256327"/>
            <a:ext cx="671119" cy="260058"/>
          </a:xfrm>
          <a:prstGeom prst="curved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988AD6E2-D08A-AE49-979A-BCDEFF628589}"/>
              </a:ext>
            </a:extLst>
          </p:cNvPr>
          <p:cNvSpPr/>
          <p:nvPr/>
        </p:nvSpPr>
        <p:spPr>
          <a:xfrm rot="10800000">
            <a:off x="7235367" y="1260662"/>
            <a:ext cx="671119" cy="260058"/>
          </a:xfrm>
          <a:prstGeom prst="curved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A8E25CE3-24E6-074A-BBBF-A574F6850FD2}"/>
              </a:ext>
            </a:extLst>
          </p:cNvPr>
          <p:cNvSpPr/>
          <p:nvPr/>
        </p:nvSpPr>
        <p:spPr>
          <a:xfrm rot="10800000">
            <a:off x="7993182" y="1271512"/>
            <a:ext cx="671119" cy="260058"/>
          </a:xfrm>
          <a:prstGeom prst="curved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0FA122F7-9326-434D-8D12-50D5BE151F62}"/>
              </a:ext>
            </a:extLst>
          </p:cNvPr>
          <p:cNvSpPr/>
          <p:nvPr/>
        </p:nvSpPr>
        <p:spPr>
          <a:xfrm rot="10800000">
            <a:off x="8750997" y="1277156"/>
            <a:ext cx="671119" cy="260058"/>
          </a:xfrm>
          <a:prstGeom prst="curved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BC86C40-4CD5-7549-BFA1-F42A00C60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57239"/>
              </p:ext>
            </p:extLst>
          </p:nvPr>
        </p:nvGraphicFramePr>
        <p:xfrm>
          <a:off x="2432532" y="2562653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B323D4-6E0B-4F41-A39F-AE9E8E49E71C}"/>
              </a:ext>
            </a:extLst>
          </p:cNvPr>
          <p:cNvSpPr txBox="1"/>
          <p:nvPr/>
        </p:nvSpPr>
        <p:spPr>
          <a:xfrm>
            <a:off x="10217641" y="258940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 1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1870CE4-68B5-2A4F-849C-D63C50CC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16693"/>
              </p:ext>
            </p:extLst>
          </p:nvPr>
        </p:nvGraphicFramePr>
        <p:xfrm>
          <a:off x="2432532" y="338705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872F8E3-BA08-EF45-9F4B-DED2482B40AC}"/>
              </a:ext>
            </a:extLst>
          </p:cNvPr>
          <p:cNvSpPr txBox="1"/>
          <p:nvPr/>
        </p:nvSpPr>
        <p:spPr>
          <a:xfrm>
            <a:off x="10217641" y="341613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 2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151976E-0BDB-0941-A5AA-9F0FECB6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09936"/>
              </p:ext>
            </p:extLst>
          </p:nvPr>
        </p:nvGraphicFramePr>
        <p:xfrm>
          <a:off x="2432532" y="4211463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8C1EE54-D6DF-864A-9924-D9353AD3AC6D}"/>
              </a:ext>
            </a:extLst>
          </p:cNvPr>
          <p:cNvSpPr txBox="1"/>
          <p:nvPr/>
        </p:nvSpPr>
        <p:spPr>
          <a:xfrm>
            <a:off x="10217641" y="423899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 3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07E678D0-B1B2-D14B-92D8-90504D9B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4192"/>
              </p:ext>
            </p:extLst>
          </p:nvPr>
        </p:nvGraphicFramePr>
        <p:xfrm>
          <a:off x="2434056" y="50358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5A9C6CA-BE3D-884D-9D1D-99BFDD08DF75}"/>
              </a:ext>
            </a:extLst>
          </p:cNvPr>
          <p:cNvSpPr txBox="1"/>
          <p:nvPr/>
        </p:nvSpPr>
        <p:spPr>
          <a:xfrm>
            <a:off x="10217641" y="506185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 4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0CA959B8-0C54-E845-9477-254B5B634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22329"/>
              </p:ext>
            </p:extLst>
          </p:nvPr>
        </p:nvGraphicFramePr>
        <p:xfrm>
          <a:off x="2432532" y="5864470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7C20380-DFDC-2F49-BBD2-4A915F4A30DD}"/>
              </a:ext>
            </a:extLst>
          </p:cNvPr>
          <p:cNvSpPr txBox="1"/>
          <p:nvPr/>
        </p:nvSpPr>
        <p:spPr>
          <a:xfrm>
            <a:off x="10217641" y="5895247"/>
            <a:ext cx="806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46482-0360-7F44-8947-F449FB3F38DF}"/>
              </a:ext>
            </a:extLst>
          </p:cNvPr>
          <p:cNvSpPr txBox="1"/>
          <p:nvPr/>
        </p:nvSpPr>
        <p:spPr>
          <a:xfrm>
            <a:off x="10459694" y="5332358"/>
            <a:ext cx="2183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5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4" grpId="0"/>
      <p:bldP spid="17" grpId="0"/>
      <p:bldP spid="21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26508"/>
              </p:ext>
            </p:extLst>
          </p:nvPr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</p:spTree>
    <p:extLst>
      <p:ext uri="{BB962C8B-B14F-4D97-AF65-F5344CB8AC3E}">
        <p14:creationId xmlns:p14="http://schemas.microsoft.com/office/powerpoint/2010/main" val="1015887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07031"/>
              </p:ext>
            </p:extLst>
          </p:nvPr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</p:spTree>
    <p:extLst>
      <p:ext uri="{BB962C8B-B14F-4D97-AF65-F5344CB8AC3E}">
        <p14:creationId xmlns:p14="http://schemas.microsoft.com/office/powerpoint/2010/main" val="3362580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06669"/>
              </p:ext>
            </p:extLst>
          </p:nvPr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</p:spTree>
    <p:extLst>
      <p:ext uri="{BB962C8B-B14F-4D97-AF65-F5344CB8AC3E}">
        <p14:creationId xmlns:p14="http://schemas.microsoft.com/office/powerpoint/2010/main" val="17678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68509"/>
              </p:ext>
            </p:extLst>
          </p:nvPr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</p:spTree>
    <p:extLst>
      <p:ext uri="{BB962C8B-B14F-4D97-AF65-F5344CB8AC3E}">
        <p14:creationId xmlns:p14="http://schemas.microsoft.com/office/powerpoint/2010/main" val="1301824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95718"/>
              </p:ext>
            </p:extLst>
          </p:nvPr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</p:spTree>
    <p:extLst>
      <p:ext uri="{BB962C8B-B14F-4D97-AF65-F5344CB8AC3E}">
        <p14:creationId xmlns:p14="http://schemas.microsoft.com/office/powerpoint/2010/main" val="18652866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4640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</p:spTree>
    <p:extLst>
      <p:ext uri="{BB962C8B-B14F-4D97-AF65-F5344CB8AC3E}">
        <p14:creationId xmlns:p14="http://schemas.microsoft.com/office/powerpoint/2010/main" val="4193874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93549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</p:spTree>
    <p:extLst>
      <p:ext uri="{BB962C8B-B14F-4D97-AF65-F5344CB8AC3E}">
        <p14:creationId xmlns:p14="http://schemas.microsoft.com/office/powerpoint/2010/main" val="1307744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87672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</p:spTree>
    <p:extLst>
      <p:ext uri="{BB962C8B-B14F-4D97-AF65-F5344CB8AC3E}">
        <p14:creationId xmlns:p14="http://schemas.microsoft.com/office/powerpoint/2010/main" val="16234363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2660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4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1865116" y="2114010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034471-FDC5-7B49-A286-7A8AF77D426D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A3CDF7-EB72-AA4A-950C-73B7176C0ECA}"/>
              </a:ext>
            </a:extLst>
          </p:cNvPr>
          <p:cNvCxnSpPr>
            <a:stCxn id="16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9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6330-C934-3742-A5C7-91F99DF7A466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dirty="0"/>
              <a:t>Insertion sort </a:t>
            </a:r>
          </a:p>
        </p:txBody>
      </p:sp>
    </p:spTree>
    <p:extLst>
      <p:ext uri="{BB962C8B-B14F-4D97-AF65-F5344CB8AC3E}">
        <p14:creationId xmlns:p14="http://schemas.microsoft.com/office/powerpoint/2010/main" val="3692967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25033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1865116" y="2114010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748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7258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1865116" y="2114010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54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55519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2443779" y="2105530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302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03490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2443779" y="2105530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22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5482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2443779" y="2105530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342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3081343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42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7820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3081343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52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28868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3081343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1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39782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3685350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34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3685350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91247"/>
              </p:ext>
            </p:extLst>
          </p:nvPr>
        </p:nvGraphicFramePr>
        <p:xfrm>
          <a:off x="2434056" y="1605340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BC86C40-4CD5-7549-BFA1-F42A00C60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8333"/>
              </p:ext>
            </p:extLst>
          </p:nvPr>
        </p:nvGraphicFramePr>
        <p:xfrm>
          <a:off x="2432532" y="2562653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1870CE4-68B5-2A4F-849C-D63C50CC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94314"/>
              </p:ext>
            </p:extLst>
          </p:nvPr>
        </p:nvGraphicFramePr>
        <p:xfrm>
          <a:off x="2432532" y="351783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151976E-0BDB-0941-A5AA-9F0FECB6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18128"/>
              </p:ext>
            </p:extLst>
          </p:nvPr>
        </p:nvGraphicFramePr>
        <p:xfrm>
          <a:off x="2432532" y="4473023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07E678D0-B1B2-D14B-92D8-90504D9B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64894"/>
              </p:ext>
            </p:extLst>
          </p:nvPr>
        </p:nvGraphicFramePr>
        <p:xfrm>
          <a:off x="2432532" y="542820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373B0-726E-E343-B518-D5C1221B47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892492" y="2314405"/>
            <a:ext cx="0" cy="1855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135AE-5BE0-2347-ADDD-E22FAAF57E47}"/>
              </a:ext>
            </a:extLst>
          </p:cNvPr>
          <p:cNvSpPr/>
          <p:nvPr/>
        </p:nvSpPr>
        <p:spPr>
          <a:xfrm>
            <a:off x="3710391" y="203740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19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E421DF-F304-8D47-A83A-056717FF9C7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441071" y="3262198"/>
            <a:ext cx="0" cy="20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14D0651-8A65-1F43-8272-E60850E463B2}"/>
              </a:ext>
            </a:extLst>
          </p:cNvPr>
          <p:cNvSpPr/>
          <p:nvPr/>
        </p:nvSpPr>
        <p:spPr>
          <a:xfrm>
            <a:off x="2303854" y="2985199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4CD51F-1D98-F540-8A74-E8971B3444A9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492" y="4219640"/>
            <a:ext cx="0" cy="20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AFF5E-0034-5143-B7C0-F81C4C3EE232}"/>
              </a:ext>
            </a:extLst>
          </p:cNvPr>
          <p:cNvSpPr/>
          <p:nvPr/>
        </p:nvSpPr>
        <p:spPr>
          <a:xfrm>
            <a:off x="3755275" y="3942641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5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3E4BDE-036A-E444-A9CF-5AB1099D15B1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459506" y="5165211"/>
            <a:ext cx="0" cy="20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9F96C42-BA87-EA46-8502-C897F656880B}"/>
              </a:ext>
            </a:extLst>
          </p:cNvPr>
          <p:cNvSpPr/>
          <p:nvPr/>
        </p:nvSpPr>
        <p:spPr>
          <a:xfrm>
            <a:off x="2303854" y="4888212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-9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CC5AC-2FF1-A14E-B973-126DEEE1E89D}"/>
              </a:ext>
            </a:extLst>
          </p:cNvPr>
          <p:cNvSpPr txBox="1"/>
          <p:nvPr/>
        </p:nvSpPr>
        <p:spPr>
          <a:xfrm>
            <a:off x="9414665" y="5860368"/>
            <a:ext cx="2183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11487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610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3685350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57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297746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637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42504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297746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79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92961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297746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04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901754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867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86270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901754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32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59001"/>
              </p:ext>
            </p:extLst>
          </p:nvPr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901754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8A106E-1013-7A45-B87A-BAB72F31B9AF}"/>
              </a:ext>
            </a:extLst>
          </p:cNvPr>
          <p:cNvSpPr txBox="1"/>
          <p:nvPr/>
        </p:nvSpPr>
        <p:spPr>
          <a:xfrm>
            <a:off x="1478353" y="1412568"/>
            <a:ext cx="153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A38"/>
                </a:solidFill>
              </a:rPr>
              <a:t>Stable</a:t>
            </a:r>
            <a:r>
              <a:rPr lang="en-US" dirty="0">
                <a:solidFill>
                  <a:srgbClr val="007A38"/>
                </a:solidFill>
              </a:rPr>
              <a:t> </a:t>
            </a:r>
          </a:p>
          <a:p>
            <a:r>
              <a:rPr lang="en-US" sz="1400" dirty="0">
                <a:solidFill>
                  <a:srgbClr val="007A38"/>
                </a:solidFill>
              </a:rPr>
              <a:t>Sorting Algorithm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D93F0FC-D027-2F4D-B857-7CB82026C4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2127" y="3434888"/>
            <a:ext cx="1879919" cy="609795"/>
          </a:xfrm>
          <a:prstGeom prst="bentConnector3">
            <a:avLst/>
          </a:prstGeom>
          <a:ln>
            <a:solidFill>
              <a:srgbClr val="007A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4C716E3-D794-414C-8B69-02C8A0ECFF3C}"/>
              </a:ext>
            </a:extLst>
          </p:cNvPr>
          <p:cNvCxnSpPr>
            <a:cxnSpLocks/>
          </p:cNvCxnSpPr>
          <p:nvPr/>
        </p:nvCxnSpPr>
        <p:spPr>
          <a:xfrm rot="5400000">
            <a:off x="2441503" y="3437083"/>
            <a:ext cx="1879920" cy="605405"/>
          </a:xfrm>
          <a:prstGeom prst="bentConnector3">
            <a:avLst>
              <a:gd name="adj1" fmla="val 42414"/>
            </a:avLst>
          </a:prstGeom>
          <a:ln>
            <a:solidFill>
              <a:srgbClr val="007A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5B899BD-E083-6A4A-ADE9-BFC8F4CC76E4}"/>
              </a:ext>
            </a:extLst>
          </p:cNvPr>
          <p:cNvCxnSpPr>
            <a:cxnSpLocks/>
          </p:cNvCxnSpPr>
          <p:nvPr/>
        </p:nvCxnSpPr>
        <p:spPr>
          <a:xfrm rot="5400000">
            <a:off x="3358098" y="3137498"/>
            <a:ext cx="1868316" cy="1216179"/>
          </a:xfrm>
          <a:prstGeom prst="bentConnector3">
            <a:avLst>
              <a:gd name="adj1" fmla="val 57184"/>
            </a:avLst>
          </a:prstGeom>
          <a:ln>
            <a:solidFill>
              <a:srgbClr val="007A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527771-5D72-7B49-8CD8-3C04299763F6}"/>
              </a:ext>
            </a:extLst>
          </p:cNvPr>
          <p:cNvSpPr txBox="1"/>
          <p:nvPr/>
        </p:nvSpPr>
        <p:spPr>
          <a:xfrm>
            <a:off x="352838" y="2351525"/>
            <a:ext cx="108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Problem with</a:t>
            </a:r>
          </a:p>
          <a:p>
            <a:r>
              <a:rPr lang="en-US" sz="1200" dirty="0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22826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02994"/>
              </p:ext>
            </p:extLst>
          </p:nvPr>
        </p:nvGraphicFramePr>
        <p:xfrm>
          <a:off x="1551837" y="2430493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counting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195BA6-EC64-AC4A-891D-4190B9804586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2428985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6F71-CFBC-D547-85D2-9E86FC5EDA9E}"/>
              </a:ext>
            </a:extLst>
          </p:cNvPr>
          <p:cNvSpPr txBox="1"/>
          <p:nvPr/>
        </p:nvSpPr>
        <p:spPr>
          <a:xfrm>
            <a:off x="7999826" y="165263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AB0-0111-6A41-8C63-296A1A83CF31}"/>
              </a:ext>
            </a:extLst>
          </p:cNvPr>
          <p:cNvSpPr txBox="1"/>
          <p:nvPr/>
        </p:nvSpPr>
        <p:spPr>
          <a:xfrm>
            <a:off x="7700866" y="215198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999DE7A-D683-104B-B804-E2F164173EC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3606096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9A106-6605-1E44-9F10-53F6E15C3947}"/>
              </a:ext>
            </a:extLst>
          </p:cNvPr>
          <p:cNvSpPr txBox="1"/>
          <p:nvPr/>
        </p:nvSpPr>
        <p:spPr>
          <a:xfrm>
            <a:off x="7700866" y="332909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4561-6535-C149-9603-084008F1F5D1}"/>
              </a:ext>
            </a:extLst>
          </p:cNvPr>
          <p:cNvSpPr txBox="1"/>
          <p:nvPr/>
        </p:nvSpPr>
        <p:spPr>
          <a:xfrm>
            <a:off x="10259736" y="36076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Sums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CB17D9D-BE5E-C24C-97C9-DC774DDE6A5D}"/>
              </a:ext>
            </a:extLst>
          </p:cNvPr>
          <p:cNvGraphicFramePr>
            <a:graphicFrameLocks noGrp="1"/>
          </p:cNvGraphicFramePr>
          <p:nvPr/>
        </p:nvGraphicFramePr>
        <p:xfrm>
          <a:off x="7548821" y="4783207"/>
          <a:ext cx="23097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42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77442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3A5F3B-0AE9-B843-92F8-677EBB5FDADC}"/>
              </a:ext>
            </a:extLst>
          </p:cNvPr>
          <p:cNvSpPr txBox="1"/>
          <p:nvPr/>
        </p:nvSpPr>
        <p:spPr>
          <a:xfrm>
            <a:off x="7700866" y="4506208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96B41-A294-9D49-89D5-92724C6E8BB9}"/>
              </a:ext>
            </a:extLst>
          </p:cNvPr>
          <p:cNvSpPr txBox="1"/>
          <p:nvPr/>
        </p:nvSpPr>
        <p:spPr>
          <a:xfrm>
            <a:off x="10259736" y="4784715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45892"/>
              </p:ext>
            </p:extLst>
          </p:nvPr>
        </p:nvGraphicFramePr>
        <p:xfrm>
          <a:off x="1551837" y="4783207"/>
          <a:ext cx="3653406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0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D86CF-0453-8145-83C8-F4FC23CF444B}"/>
              </a:ext>
            </a:extLst>
          </p:cNvPr>
          <p:cNvCxnSpPr>
            <a:cxnSpLocks/>
          </p:cNvCxnSpPr>
          <p:nvPr/>
        </p:nvCxnSpPr>
        <p:spPr>
          <a:xfrm>
            <a:off x="4901754" y="2151986"/>
            <a:ext cx="3206" cy="184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E321D-49D6-FF43-954A-2B683E066029}"/>
              </a:ext>
            </a:extLst>
          </p:cNvPr>
          <p:cNvSpPr txBox="1"/>
          <p:nvPr/>
        </p:nvSpPr>
        <p:spPr>
          <a:xfrm>
            <a:off x="6467235" y="47832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index of</a:t>
            </a:r>
          </a:p>
          <a:p>
            <a:r>
              <a:rPr lang="en-US" sz="900" dirty="0"/>
              <a:t>new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D367-F4E4-FB47-B742-A77DB5588BAC}"/>
              </a:ext>
            </a:extLst>
          </p:cNvPr>
          <p:cNvCxnSpPr>
            <a:stCxn id="17" idx="3"/>
          </p:cNvCxnSpPr>
          <p:nvPr/>
        </p:nvCxnSpPr>
        <p:spPr>
          <a:xfrm>
            <a:off x="7137611" y="4967873"/>
            <a:ext cx="25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8A106E-1013-7A45-B87A-BAB72F31B9AF}"/>
              </a:ext>
            </a:extLst>
          </p:cNvPr>
          <p:cNvSpPr txBox="1"/>
          <p:nvPr/>
        </p:nvSpPr>
        <p:spPr>
          <a:xfrm>
            <a:off x="1478353" y="1412568"/>
            <a:ext cx="153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A38"/>
                </a:solidFill>
              </a:rPr>
              <a:t>Stable</a:t>
            </a:r>
            <a:r>
              <a:rPr lang="en-US" dirty="0">
                <a:solidFill>
                  <a:srgbClr val="007A38"/>
                </a:solidFill>
              </a:rPr>
              <a:t> </a:t>
            </a:r>
          </a:p>
          <a:p>
            <a:r>
              <a:rPr lang="en-US" sz="1400" dirty="0">
                <a:solidFill>
                  <a:srgbClr val="007A38"/>
                </a:solidFill>
              </a:rPr>
              <a:t>Sorting Algorithm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D93F0FC-D027-2F4D-B857-7CB82026C4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2127" y="3434888"/>
            <a:ext cx="1879919" cy="609795"/>
          </a:xfrm>
          <a:prstGeom prst="bentConnector3">
            <a:avLst/>
          </a:prstGeom>
          <a:ln>
            <a:solidFill>
              <a:srgbClr val="007A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4C716E3-D794-414C-8B69-02C8A0ECFF3C}"/>
              </a:ext>
            </a:extLst>
          </p:cNvPr>
          <p:cNvCxnSpPr>
            <a:cxnSpLocks/>
          </p:cNvCxnSpPr>
          <p:nvPr/>
        </p:nvCxnSpPr>
        <p:spPr>
          <a:xfrm rot="5400000">
            <a:off x="2441503" y="3437083"/>
            <a:ext cx="1879920" cy="605405"/>
          </a:xfrm>
          <a:prstGeom prst="bentConnector3">
            <a:avLst>
              <a:gd name="adj1" fmla="val 42414"/>
            </a:avLst>
          </a:prstGeom>
          <a:ln>
            <a:solidFill>
              <a:srgbClr val="007A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5B899BD-E083-6A4A-ADE9-BFC8F4CC76E4}"/>
              </a:ext>
            </a:extLst>
          </p:cNvPr>
          <p:cNvCxnSpPr>
            <a:cxnSpLocks/>
          </p:cNvCxnSpPr>
          <p:nvPr/>
        </p:nvCxnSpPr>
        <p:spPr>
          <a:xfrm rot="5400000">
            <a:off x="3358098" y="3137498"/>
            <a:ext cx="1868316" cy="1216179"/>
          </a:xfrm>
          <a:prstGeom prst="bentConnector3">
            <a:avLst>
              <a:gd name="adj1" fmla="val 57184"/>
            </a:avLst>
          </a:prstGeom>
          <a:ln>
            <a:solidFill>
              <a:srgbClr val="007A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7B4B47C5-67F2-2F46-A0EB-72412C045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8125"/>
              </p:ext>
            </p:extLst>
          </p:nvPr>
        </p:nvGraphicFramePr>
        <p:xfrm>
          <a:off x="2583399" y="5805675"/>
          <a:ext cx="46536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710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753093969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4256761953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1817136475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1591583472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1572070948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2068953012"/>
                    </a:ext>
                  </a:extLst>
                </a:gridCol>
                <a:gridCol w="581710">
                  <a:extLst>
                    <a:ext uri="{9D8B030D-6E8A-4147-A177-3AD203B41FA5}">
                      <a16:colId xmlns:a16="http://schemas.microsoft.com/office/drawing/2014/main" val="1649307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692F37A-70E5-0544-8B9D-10F7E8F9A4BB}"/>
              </a:ext>
            </a:extLst>
          </p:cNvPr>
          <p:cNvSpPr txBox="1"/>
          <p:nvPr/>
        </p:nvSpPr>
        <p:spPr>
          <a:xfrm>
            <a:off x="2735444" y="5528676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0             1             2            3              4             5             6            7 </a:t>
            </a:r>
          </a:p>
          <a:p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286E9-8074-264E-9E84-CB8A4E6DD324}"/>
              </a:ext>
            </a:extLst>
          </p:cNvPr>
          <p:cNvSpPr txBox="1"/>
          <p:nvPr/>
        </p:nvSpPr>
        <p:spPr>
          <a:xfrm>
            <a:off x="7313038" y="575950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5112233F-8D68-BD48-94B1-75162B513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16395"/>
              </p:ext>
            </p:extLst>
          </p:nvPr>
        </p:nvGraphicFramePr>
        <p:xfrm>
          <a:off x="7857522" y="5805675"/>
          <a:ext cx="5817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710">
                  <a:extLst>
                    <a:ext uri="{9D8B030D-6E8A-4147-A177-3AD203B41FA5}">
                      <a16:colId xmlns:a16="http://schemas.microsoft.com/office/drawing/2014/main" val="2798702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932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3BAC960-A95C-234D-836C-7B79214C72F8}"/>
              </a:ext>
            </a:extLst>
          </p:cNvPr>
          <p:cNvSpPr txBox="1"/>
          <p:nvPr/>
        </p:nvSpPr>
        <p:spPr>
          <a:xfrm>
            <a:off x="7876507" y="552867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6450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C6C0E-33AF-5443-ABFA-DEA0C467664A}"/>
              </a:ext>
            </a:extLst>
          </p:cNvPr>
          <p:cNvSpPr txBox="1"/>
          <p:nvPr/>
        </p:nvSpPr>
        <p:spPr>
          <a:xfrm>
            <a:off x="352838" y="2351525"/>
            <a:ext cx="108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Problem with</a:t>
            </a:r>
          </a:p>
          <a:p>
            <a:r>
              <a:rPr lang="en-US" sz="1200" dirty="0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18943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6330-C934-3742-A5C7-91F99DF7A466}"/>
              </a:ext>
            </a:extLst>
          </p:cNvPr>
          <p:cNvSpPr txBox="1">
            <a:spLocks/>
          </p:cNvSpPr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2309009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9717"/>
              </p:ext>
            </p:extLst>
          </p:nvPr>
        </p:nvGraphicFramePr>
        <p:xfrm>
          <a:off x="3501200" y="166686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9534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09770"/>
              </p:ext>
            </p:extLst>
          </p:nvPr>
        </p:nvGraphicFramePr>
        <p:xfrm>
          <a:off x="2441071" y="3059668"/>
          <a:ext cx="730681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681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3301676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693381767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2165255698"/>
                    </a:ext>
                  </a:extLst>
                </a:gridCol>
                <a:gridCol w="730681">
                  <a:extLst>
                    <a:ext uri="{9D8B030D-6E8A-4147-A177-3AD203B41FA5}">
                      <a16:colId xmlns:a16="http://schemas.microsoft.com/office/drawing/2014/main" val="193075185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957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70340-0412-204E-9925-F7D6D3395F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539620" y="2804715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9993-CF82-534C-9580-A81AFDDC9E3C}"/>
              </a:ext>
            </a:extLst>
          </p:cNvPr>
          <p:cNvSpPr/>
          <p:nvPr/>
        </p:nvSpPr>
        <p:spPr>
          <a:xfrm>
            <a:off x="3419234" y="243538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65017-F7E1-B04D-825A-8BF4F90F3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89794" y="2807291"/>
            <a:ext cx="0" cy="18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BD95-692A-0C46-913A-310A42CB5596}"/>
              </a:ext>
            </a:extLst>
          </p:cNvPr>
          <p:cNvSpPr/>
          <p:nvPr/>
        </p:nvSpPr>
        <p:spPr>
          <a:xfrm>
            <a:off x="2669408" y="243795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13507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166686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radix sort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33728"/>
              </p:ext>
            </p:extLst>
          </p:nvPr>
        </p:nvGraphicFramePr>
        <p:xfrm>
          <a:off x="3501200" y="2901591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4F0DC4-B639-7746-AFF2-F158547AFE85}"/>
              </a:ext>
            </a:extLst>
          </p:cNvPr>
          <p:cNvCxnSpPr>
            <a:cxnSpLocks/>
          </p:cNvCxnSpPr>
          <p:nvPr/>
        </p:nvCxnSpPr>
        <p:spPr>
          <a:xfrm>
            <a:off x="3941064" y="2020824"/>
            <a:ext cx="88696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870154-C5D5-A747-8795-F44A7FCF0326}"/>
              </a:ext>
            </a:extLst>
          </p:cNvPr>
          <p:cNvCxnSpPr>
            <a:cxnSpLocks/>
          </p:cNvCxnSpPr>
          <p:nvPr/>
        </p:nvCxnSpPr>
        <p:spPr>
          <a:xfrm>
            <a:off x="4828032" y="2020824"/>
            <a:ext cx="272491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52632E-E1A0-074E-8817-224C5D9333C2}"/>
              </a:ext>
            </a:extLst>
          </p:cNvPr>
          <p:cNvCxnSpPr>
            <a:cxnSpLocks/>
          </p:cNvCxnSpPr>
          <p:nvPr/>
        </p:nvCxnSpPr>
        <p:spPr>
          <a:xfrm flipH="1">
            <a:off x="3973068" y="2020824"/>
            <a:ext cx="1773936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22CAB-18AE-9146-AD33-900FDC299F0C}"/>
              </a:ext>
            </a:extLst>
          </p:cNvPr>
          <p:cNvCxnSpPr>
            <a:cxnSpLocks/>
          </p:cNvCxnSpPr>
          <p:nvPr/>
        </p:nvCxnSpPr>
        <p:spPr>
          <a:xfrm flipH="1">
            <a:off x="5747004" y="2020824"/>
            <a:ext cx="90982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697671-2720-9743-BB23-CDC6BD6DFEF8}"/>
              </a:ext>
            </a:extLst>
          </p:cNvPr>
          <p:cNvCxnSpPr>
            <a:cxnSpLocks/>
          </p:cNvCxnSpPr>
          <p:nvPr/>
        </p:nvCxnSpPr>
        <p:spPr>
          <a:xfrm flipH="1">
            <a:off x="6656832" y="2020824"/>
            <a:ext cx="91897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CE7303-8BB9-894C-B78F-2BFC40E96002}"/>
              </a:ext>
            </a:extLst>
          </p:cNvPr>
          <p:cNvCxnSpPr>
            <a:cxnSpLocks/>
          </p:cNvCxnSpPr>
          <p:nvPr/>
        </p:nvCxnSpPr>
        <p:spPr>
          <a:xfrm>
            <a:off x="8483348" y="202082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166686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radix sort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77406"/>
              </p:ext>
            </p:extLst>
          </p:nvPr>
        </p:nvGraphicFramePr>
        <p:xfrm>
          <a:off x="3501200" y="2901591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  <a:r>
                        <a:rPr lang="en-US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6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r>
                        <a:rPr lang="en-US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  <a:r>
                        <a:rPr lang="en-US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sz="1600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en-US" sz="1600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4F0DC4-B639-7746-AFF2-F158547AFE85}"/>
              </a:ext>
            </a:extLst>
          </p:cNvPr>
          <p:cNvCxnSpPr>
            <a:cxnSpLocks/>
          </p:cNvCxnSpPr>
          <p:nvPr/>
        </p:nvCxnSpPr>
        <p:spPr>
          <a:xfrm>
            <a:off x="3941064" y="2020824"/>
            <a:ext cx="88696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870154-C5D5-A747-8795-F44A7FCF0326}"/>
              </a:ext>
            </a:extLst>
          </p:cNvPr>
          <p:cNvCxnSpPr>
            <a:cxnSpLocks/>
          </p:cNvCxnSpPr>
          <p:nvPr/>
        </p:nvCxnSpPr>
        <p:spPr>
          <a:xfrm>
            <a:off x="4828032" y="2020824"/>
            <a:ext cx="272491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52632E-E1A0-074E-8817-224C5D9333C2}"/>
              </a:ext>
            </a:extLst>
          </p:cNvPr>
          <p:cNvCxnSpPr>
            <a:cxnSpLocks/>
          </p:cNvCxnSpPr>
          <p:nvPr/>
        </p:nvCxnSpPr>
        <p:spPr>
          <a:xfrm flipH="1">
            <a:off x="3973068" y="2020824"/>
            <a:ext cx="1773936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22CAB-18AE-9146-AD33-900FDC299F0C}"/>
              </a:ext>
            </a:extLst>
          </p:cNvPr>
          <p:cNvCxnSpPr>
            <a:cxnSpLocks/>
          </p:cNvCxnSpPr>
          <p:nvPr/>
        </p:nvCxnSpPr>
        <p:spPr>
          <a:xfrm flipH="1">
            <a:off x="5747004" y="2020824"/>
            <a:ext cx="90982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697671-2720-9743-BB23-CDC6BD6DFEF8}"/>
              </a:ext>
            </a:extLst>
          </p:cNvPr>
          <p:cNvCxnSpPr>
            <a:cxnSpLocks/>
          </p:cNvCxnSpPr>
          <p:nvPr/>
        </p:nvCxnSpPr>
        <p:spPr>
          <a:xfrm flipH="1">
            <a:off x="6656832" y="2020824"/>
            <a:ext cx="91897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CE7303-8BB9-894C-B78F-2BFC40E96002}"/>
              </a:ext>
            </a:extLst>
          </p:cNvPr>
          <p:cNvCxnSpPr>
            <a:cxnSpLocks/>
          </p:cNvCxnSpPr>
          <p:nvPr/>
        </p:nvCxnSpPr>
        <p:spPr>
          <a:xfrm>
            <a:off x="8483348" y="202082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BB54C8-3550-B443-A9E3-38B5F939E54E}"/>
              </a:ext>
            </a:extLst>
          </p:cNvPr>
          <p:cNvSpPr txBox="1"/>
          <p:nvPr/>
        </p:nvSpPr>
        <p:spPr>
          <a:xfrm>
            <a:off x="5484873" y="28939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78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166686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radix sort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2901591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4F0DC4-B639-7746-AFF2-F158547AFE85}"/>
              </a:ext>
            </a:extLst>
          </p:cNvPr>
          <p:cNvCxnSpPr>
            <a:cxnSpLocks/>
          </p:cNvCxnSpPr>
          <p:nvPr/>
        </p:nvCxnSpPr>
        <p:spPr>
          <a:xfrm>
            <a:off x="3941064" y="2020824"/>
            <a:ext cx="88696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870154-C5D5-A747-8795-F44A7FCF0326}"/>
              </a:ext>
            </a:extLst>
          </p:cNvPr>
          <p:cNvCxnSpPr>
            <a:cxnSpLocks/>
          </p:cNvCxnSpPr>
          <p:nvPr/>
        </p:nvCxnSpPr>
        <p:spPr>
          <a:xfrm>
            <a:off x="4828032" y="2020824"/>
            <a:ext cx="272491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52632E-E1A0-074E-8817-224C5D9333C2}"/>
              </a:ext>
            </a:extLst>
          </p:cNvPr>
          <p:cNvCxnSpPr>
            <a:cxnSpLocks/>
          </p:cNvCxnSpPr>
          <p:nvPr/>
        </p:nvCxnSpPr>
        <p:spPr>
          <a:xfrm flipH="1">
            <a:off x="3973068" y="2020824"/>
            <a:ext cx="1773936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22CAB-18AE-9146-AD33-900FDC299F0C}"/>
              </a:ext>
            </a:extLst>
          </p:cNvPr>
          <p:cNvCxnSpPr>
            <a:cxnSpLocks/>
          </p:cNvCxnSpPr>
          <p:nvPr/>
        </p:nvCxnSpPr>
        <p:spPr>
          <a:xfrm flipH="1">
            <a:off x="5747004" y="2020824"/>
            <a:ext cx="90982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697671-2720-9743-BB23-CDC6BD6DFEF8}"/>
              </a:ext>
            </a:extLst>
          </p:cNvPr>
          <p:cNvCxnSpPr>
            <a:cxnSpLocks/>
          </p:cNvCxnSpPr>
          <p:nvPr/>
        </p:nvCxnSpPr>
        <p:spPr>
          <a:xfrm flipH="1">
            <a:off x="6656832" y="2020824"/>
            <a:ext cx="91897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CE7303-8BB9-894C-B78F-2BFC40E96002}"/>
              </a:ext>
            </a:extLst>
          </p:cNvPr>
          <p:cNvCxnSpPr>
            <a:cxnSpLocks/>
          </p:cNvCxnSpPr>
          <p:nvPr/>
        </p:nvCxnSpPr>
        <p:spPr>
          <a:xfrm>
            <a:off x="8483348" y="202082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3C69D75A-F3AF-1F4A-AB3A-1C8B6995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27516"/>
              </p:ext>
            </p:extLst>
          </p:nvPr>
        </p:nvGraphicFramePr>
        <p:xfrm>
          <a:off x="3483387" y="414223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A96472-F0F1-674C-BB7C-DC7DCC783676}"/>
              </a:ext>
            </a:extLst>
          </p:cNvPr>
          <p:cNvCxnSpPr>
            <a:cxnSpLocks/>
          </p:cNvCxnSpPr>
          <p:nvPr/>
        </p:nvCxnSpPr>
        <p:spPr>
          <a:xfrm flipH="1">
            <a:off x="3941064" y="3255552"/>
            <a:ext cx="180594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229D02-8C0A-9040-A28B-8EC09B9E484E}"/>
              </a:ext>
            </a:extLst>
          </p:cNvPr>
          <p:cNvCxnSpPr>
            <a:cxnSpLocks/>
          </p:cNvCxnSpPr>
          <p:nvPr/>
        </p:nvCxnSpPr>
        <p:spPr>
          <a:xfrm flipH="1">
            <a:off x="4828032" y="3258509"/>
            <a:ext cx="2724912" cy="8866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567644-7FE1-9047-9FA8-4A7BA26FB483}"/>
              </a:ext>
            </a:extLst>
          </p:cNvPr>
          <p:cNvCxnSpPr>
            <a:cxnSpLocks/>
          </p:cNvCxnSpPr>
          <p:nvPr/>
        </p:nvCxnSpPr>
        <p:spPr>
          <a:xfrm>
            <a:off x="4844034" y="3258509"/>
            <a:ext cx="910971" cy="8866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149ED8-7052-0247-BE41-3561E541B073}"/>
              </a:ext>
            </a:extLst>
          </p:cNvPr>
          <p:cNvCxnSpPr>
            <a:cxnSpLocks/>
          </p:cNvCxnSpPr>
          <p:nvPr/>
        </p:nvCxnSpPr>
        <p:spPr>
          <a:xfrm>
            <a:off x="3941064" y="3258509"/>
            <a:ext cx="3602736" cy="8778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494E50-4D07-6740-8D7C-B88DD49FB0CC}"/>
              </a:ext>
            </a:extLst>
          </p:cNvPr>
          <p:cNvCxnSpPr>
            <a:cxnSpLocks/>
          </p:cNvCxnSpPr>
          <p:nvPr/>
        </p:nvCxnSpPr>
        <p:spPr>
          <a:xfrm>
            <a:off x="6641973" y="3252595"/>
            <a:ext cx="0" cy="892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2EB322-878E-9840-B81A-B384C98DB751}"/>
              </a:ext>
            </a:extLst>
          </p:cNvPr>
          <p:cNvCxnSpPr>
            <a:cxnSpLocks/>
          </p:cNvCxnSpPr>
          <p:nvPr/>
        </p:nvCxnSpPr>
        <p:spPr>
          <a:xfrm>
            <a:off x="8474585" y="3252595"/>
            <a:ext cx="0" cy="892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B9B45E-9CD4-9446-9DF5-ADB900C2C518}"/>
              </a:ext>
            </a:extLst>
          </p:cNvPr>
          <p:cNvSpPr txBox="1"/>
          <p:nvPr/>
        </p:nvSpPr>
        <p:spPr>
          <a:xfrm>
            <a:off x="5484873" y="28939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001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166686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radix sort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2901591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4F0DC4-B639-7746-AFF2-F158547AFE85}"/>
              </a:ext>
            </a:extLst>
          </p:cNvPr>
          <p:cNvCxnSpPr>
            <a:cxnSpLocks/>
          </p:cNvCxnSpPr>
          <p:nvPr/>
        </p:nvCxnSpPr>
        <p:spPr>
          <a:xfrm>
            <a:off x="3941064" y="2020824"/>
            <a:ext cx="88696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870154-C5D5-A747-8795-F44A7FCF0326}"/>
              </a:ext>
            </a:extLst>
          </p:cNvPr>
          <p:cNvCxnSpPr>
            <a:cxnSpLocks/>
          </p:cNvCxnSpPr>
          <p:nvPr/>
        </p:nvCxnSpPr>
        <p:spPr>
          <a:xfrm>
            <a:off x="4828032" y="2020824"/>
            <a:ext cx="272491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52632E-E1A0-074E-8817-224C5D9333C2}"/>
              </a:ext>
            </a:extLst>
          </p:cNvPr>
          <p:cNvCxnSpPr>
            <a:cxnSpLocks/>
          </p:cNvCxnSpPr>
          <p:nvPr/>
        </p:nvCxnSpPr>
        <p:spPr>
          <a:xfrm flipH="1">
            <a:off x="3973068" y="2020824"/>
            <a:ext cx="1773936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22CAB-18AE-9146-AD33-900FDC299F0C}"/>
              </a:ext>
            </a:extLst>
          </p:cNvPr>
          <p:cNvCxnSpPr>
            <a:cxnSpLocks/>
          </p:cNvCxnSpPr>
          <p:nvPr/>
        </p:nvCxnSpPr>
        <p:spPr>
          <a:xfrm flipH="1">
            <a:off x="5747004" y="2020824"/>
            <a:ext cx="90982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697671-2720-9743-BB23-CDC6BD6DFEF8}"/>
              </a:ext>
            </a:extLst>
          </p:cNvPr>
          <p:cNvCxnSpPr>
            <a:cxnSpLocks/>
          </p:cNvCxnSpPr>
          <p:nvPr/>
        </p:nvCxnSpPr>
        <p:spPr>
          <a:xfrm flipH="1">
            <a:off x="6656832" y="2020824"/>
            <a:ext cx="91897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CE7303-8BB9-894C-B78F-2BFC40E96002}"/>
              </a:ext>
            </a:extLst>
          </p:cNvPr>
          <p:cNvCxnSpPr>
            <a:cxnSpLocks/>
          </p:cNvCxnSpPr>
          <p:nvPr/>
        </p:nvCxnSpPr>
        <p:spPr>
          <a:xfrm>
            <a:off x="8483348" y="202082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3C69D75A-F3AF-1F4A-AB3A-1C8B699533CB}"/>
              </a:ext>
            </a:extLst>
          </p:cNvPr>
          <p:cNvGraphicFramePr>
            <a:graphicFrameLocks noGrp="1"/>
          </p:cNvGraphicFramePr>
          <p:nvPr/>
        </p:nvGraphicFramePr>
        <p:xfrm>
          <a:off x="3483387" y="414223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en-US" sz="16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A96472-F0F1-674C-BB7C-DC7DCC783676}"/>
              </a:ext>
            </a:extLst>
          </p:cNvPr>
          <p:cNvCxnSpPr>
            <a:cxnSpLocks/>
          </p:cNvCxnSpPr>
          <p:nvPr/>
        </p:nvCxnSpPr>
        <p:spPr>
          <a:xfrm flipH="1">
            <a:off x="3941064" y="3255552"/>
            <a:ext cx="180594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229D02-8C0A-9040-A28B-8EC09B9E484E}"/>
              </a:ext>
            </a:extLst>
          </p:cNvPr>
          <p:cNvCxnSpPr>
            <a:cxnSpLocks/>
          </p:cNvCxnSpPr>
          <p:nvPr/>
        </p:nvCxnSpPr>
        <p:spPr>
          <a:xfrm flipH="1">
            <a:off x="4828032" y="3258509"/>
            <a:ext cx="2724912" cy="8866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567644-7FE1-9047-9FA8-4A7BA26FB483}"/>
              </a:ext>
            </a:extLst>
          </p:cNvPr>
          <p:cNvCxnSpPr>
            <a:cxnSpLocks/>
          </p:cNvCxnSpPr>
          <p:nvPr/>
        </p:nvCxnSpPr>
        <p:spPr>
          <a:xfrm>
            <a:off x="4844034" y="3258509"/>
            <a:ext cx="910971" cy="8866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149ED8-7052-0247-BE41-3561E541B073}"/>
              </a:ext>
            </a:extLst>
          </p:cNvPr>
          <p:cNvCxnSpPr>
            <a:cxnSpLocks/>
          </p:cNvCxnSpPr>
          <p:nvPr/>
        </p:nvCxnSpPr>
        <p:spPr>
          <a:xfrm>
            <a:off x="3941064" y="3258509"/>
            <a:ext cx="3602736" cy="8778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494E50-4D07-6740-8D7C-B88DD49FB0CC}"/>
              </a:ext>
            </a:extLst>
          </p:cNvPr>
          <p:cNvCxnSpPr>
            <a:cxnSpLocks/>
          </p:cNvCxnSpPr>
          <p:nvPr/>
        </p:nvCxnSpPr>
        <p:spPr>
          <a:xfrm>
            <a:off x="6641973" y="3252595"/>
            <a:ext cx="0" cy="892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2EB322-878E-9840-B81A-B384C98DB751}"/>
              </a:ext>
            </a:extLst>
          </p:cNvPr>
          <p:cNvCxnSpPr>
            <a:cxnSpLocks/>
          </p:cNvCxnSpPr>
          <p:nvPr/>
        </p:nvCxnSpPr>
        <p:spPr>
          <a:xfrm>
            <a:off x="8474585" y="3252595"/>
            <a:ext cx="0" cy="892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006ED9-CA7A-4147-8BBA-1555156E7354}"/>
              </a:ext>
            </a:extLst>
          </p:cNvPr>
          <p:cNvSpPr txBox="1"/>
          <p:nvPr/>
        </p:nvSpPr>
        <p:spPr>
          <a:xfrm>
            <a:off x="4490044" y="41345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6EDEB-4517-2E44-8602-9E3E8C686F25}"/>
              </a:ext>
            </a:extLst>
          </p:cNvPr>
          <p:cNvSpPr txBox="1"/>
          <p:nvPr/>
        </p:nvSpPr>
        <p:spPr>
          <a:xfrm>
            <a:off x="3653750" y="4126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01093-FD78-2249-95E0-84D5B15681E5}"/>
              </a:ext>
            </a:extLst>
          </p:cNvPr>
          <p:cNvSpPr txBox="1"/>
          <p:nvPr/>
        </p:nvSpPr>
        <p:spPr>
          <a:xfrm>
            <a:off x="8088590" y="4126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47EE5-A77D-C442-8A0E-5CDD1EA19583}"/>
              </a:ext>
            </a:extLst>
          </p:cNvPr>
          <p:cNvSpPr txBox="1"/>
          <p:nvPr/>
        </p:nvSpPr>
        <p:spPr>
          <a:xfrm>
            <a:off x="5484873" y="28939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A4805-ED51-C748-A9A7-C4B52F918D11}"/>
              </a:ext>
            </a:extLst>
          </p:cNvPr>
          <p:cNvSpPr txBox="1"/>
          <p:nvPr/>
        </p:nvSpPr>
        <p:spPr>
          <a:xfrm>
            <a:off x="3527430" y="4126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37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48EE6-86B3-2E4D-B1E9-62BC5346005F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166686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133D1EE-7644-3049-9DD1-7EA8028572F3}"/>
              </a:ext>
            </a:extLst>
          </p:cNvPr>
          <p:cNvSpPr txBox="1">
            <a:spLocks/>
          </p:cNvSpPr>
          <p:nvPr/>
        </p:nvSpPr>
        <p:spPr>
          <a:xfrm>
            <a:off x="960120" y="317815"/>
            <a:ext cx="10268712" cy="657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radix sort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E2ABAC5-08B6-8348-8A9C-8B19ED7E7DD9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2901591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4F0DC4-B639-7746-AFF2-F158547AFE85}"/>
              </a:ext>
            </a:extLst>
          </p:cNvPr>
          <p:cNvCxnSpPr>
            <a:cxnSpLocks/>
          </p:cNvCxnSpPr>
          <p:nvPr/>
        </p:nvCxnSpPr>
        <p:spPr>
          <a:xfrm>
            <a:off x="3941064" y="2020824"/>
            <a:ext cx="88696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870154-C5D5-A747-8795-F44A7FCF0326}"/>
              </a:ext>
            </a:extLst>
          </p:cNvPr>
          <p:cNvCxnSpPr>
            <a:cxnSpLocks/>
          </p:cNvCxnSpPr>
          <p:nvPr/>
        </p:nvCxnSpPr>
        <p:spPr>
          <a:xfrm>
            <a:off x="4828032" y="2020824"/>
            <a:ext cx="272491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52632E-E1A0-074E-8817-224C5D9333C2}"/>
              </a:ext>
            </a:extLst>
          </p:cNvPr>
          <p:cNvCxnSpPr>
            <a:cxnSpLocks/>
          </p:cNvCxnSpPr>
          <p:nvPr/>
        </p:nvCxnSpPr>
        <p:spPr>
          <a:xfrm flipH="1">
            <a:off x="3973068" y="2020824"/>
            <a:ext cx="1773936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22CAB-18AE-9146-AD33-900FDC299F0C}"/>
              </a:ext>
            </a:extLst>
          </p:cNvPr>
          <p:cNvCxnSpPr>
            <a:cxnSpLocks/>
          </p:cNvCxnSpPr>
          <p:nvPr/>
        </p:nvCxnSpPr>
        <p:spPr>
          <a:xfrm flipH="1">
            <a:off x="5747004" y="2020824"/>
            <a:ext cx="909828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697671-2720-9743-BB23-CDC6BD6DFEF8}"/>
              </a:ext>
            </a:extLst>
          </p:cNvPr>
          <p:cNvCxnSpPr>
            <a:cxnSpLocks/>
          </p:cNvCxnSpPr>
          <p:nvPr/>
        </p:nvCxnSpPr>
        <p:spPr>
          <a:xfrm flipH="1">
            <a:off x="6656832" y="2020824"/>
            <a:ext cx="918972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CE7303-8BB9-894C-B78F-2BFC40E96002}"/>
              </a:ext>
            </a:extLst>
          </p:cNvPr>
          <p:cNvCxnSpPr>
            <a:cxnSpLocks/>
          </p:cNvCxnSpPr>
          <p:nvPr/>
        </p:nvCxnSpPr>
        <p:spPr>
          <a:xfrm>
            <a:off x="8483348" y="202082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3C69D75A-F3AF-1F4A-AB3A-1C8B699533CB}"/>
              </a:ext>
            </a:extLst>
          </p:cNvPr>
          <p:cNvGraphicFramePr>
            <a:graphicFrameLocks noGrp="1"/>
          </p:cNvGraphicFramePr>
          <p:nvPr/>
        </p:nvGraphicFramePr>
        <p:xfrm>
          <a:off x="3483387" y="4142233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en-US" sz="16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A96472-F0F1-674C-BB7C-DC7DCC783676}"/>
              </a:ext>
            </a:extLst>
          </p:cNvPr>
          <p:cNvCxnSpPr>
            <a:cxnSpLocks/>
          </p:cNvCxnSpPr>
          <p:nvPr/>
        </p:nvCxnSpPr>
        <p:spPr>
          <a:xfrm flipH="1">
            <a:off x="3941064" y="3255552"/>
            <a:ext cx="180594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229D02-8C0A-9040-A28B-8EC09B9E484E}"/>
              </a:ext>
            </a:extLst>
          </p:cNvPr>
          <p:cNvCxnSpPr>
            <a:cxnSpLocks/>
          </p:cNvCxnSpPr>
          <p:nvPr/>
        </p:nvCxnSpPr>
        <p:spPr>
          <a:xfrm flipH="1">
            <a:off x="4828032" y="3258509"/>
            <a:ext cx="2724912" cy="8866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567644-7FE1-9047-9FA8-4A7BA26FB483}"/>
              </a:ext>
            </a:extLst>
          </p:cNvPr>
          <p:cNvCxnSpPr>
            <a:cxnSpLocks/>
          </p:cNvCxnSpPr>
          <p:nvPr/>
        </p:nvCxnSpPr>
        <p:spPr>
          <a:xfrm>
            <a:off x="4844034" y="3258509"/>
            <a:ext cx="910971" cy="8866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149ED8-7052-0247-BE41-3561E541B073}"/>
              </a:ext>
            </a:extLst>
          </p:cNvPr>
          <p:cNvCxnSpPr>
            <a:cxnSpLocks/>
          </p:cNvCxnSpPr>
          <p:nvPr/>
        </p:nvCxnSpPr>
        <p:spPr>
          <a:xfrm>
            <a:off x="3941064" y="3258509"/>
            <a:ext cx="3602736" cy="8778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494E50-4D07-6740-8D7C-B88DD49FB0CC}"/>
              </a:ext>
            </a:extLst>
          </p:cNvPr>
          <p:cNvCxnSpPr>
            <a:cxnSpLocks/>
          </p:cNvCxnSpPr>
          <p:nvPr/>
        </p:nvCxnSpPr>
        <p:spPr>
          <a:xfrm>
            <a:off x="6641973" y="3252595"/>
            <a:ext cx="0" cy="892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2EB322-878E-9840-B81A-B384C98DB751}"/>
              </a:ext>
            </a:extLst>
          </p:cNvPr>
          <p:cNvCxnSpPr>
            <a:cxnSpLocks/>
          </p:cNvCxnSpPr>
          <p:nvPr/>
        </p:nvCxnSpPr>
        <p:spPr>
          <a:xfrm>
            <a:off x="8474585" y="3252595"/>
            <a:ext cx="0" cy="892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913FDD96-6E66-3046-BBFD-A6EB981D8193}"/>
              </a:ext>
            </a:extLst>
          </p:cNvPr>
          <p:cNvGraphicFramePr>
            <a:graphicFrameLocks noGrp="1"/>
          </p:cNvGraphicFramePr>
          <p:nvPr/>
        </p:nvGraphicFramePr>
        <p:xfrm>
          <a:off x="3501200" y="5376961"/>
          <a:ext cx="5414202" cy="35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67">
                  <a:extLst>
                    <a:ext uri="{9D8B030D-6E8A-4147-A177-3AD203B41FA5}">
                      <a16:colId xmlns:a16="http://schemas.microsoft.com/office/drawing/2014/main" val="313267646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4028056803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496531074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49672555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1956182077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3896074329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74496"/>
                  </a:ext>
                </a:extLst>
              </a:tr>
            </a:tbl>
          </a:graphicData>
        </a:graphic>
      </p:graphicFrame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FA78FF-AC55-CE49-865B-0A257341C9FC}"/>
              </a:ext>
            </a:extLst>
          </p:cNvPr>
          <p:cNvCxnSpPr>
            <a:cxnSpLocks/>
          </p:cNvCxnSpPr>
          <p:nvPr/>
        </p:nvCxnSpPr>
        <p:spPr>
          <a:xfrm>
            <a:off x="3941064" y="449619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E2C59B-F923-434D-892C-C764DB7BDB27}"/>
              </a:ext>
            </a:extLst>
          </p:cNvPr>
          <p:cNvCxnSpPr>
            <a:cxnSpLocks/>
          </p:cNvCxnSpPr>
          <p:nvPr/>
        </p:nvCxnSpPr>
        <p:spPr>
          <a:xfrm>
            <a:off x="4860036" y="4496194"/>
            <a:ext cx="0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ED00C1E-BD57-034C-A043-A43F2BA20791}"/>
              </a:ext>
            </a:extLst>
          </p:cNvPr>
          <p:cNvCxnSpPr>
            <a:cxnSpLocks/>
          </p:cNvCxnSpPr>
          <p:nvPr/>
        </p:nvCxnSpPr>
        <p:spPr>
          <a:xfrm flipH="1">
            <a:off x="5755006" y="4496194"/>
            <a:ext cx="2684906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9C26E5-DCFE-FE4C-A75A-D725E408B6B6}"/>
              </a:ext>
            </a:extLst>
          </p:cNvPr>
          <p:cNvCxnSpPr>
            <a:cxnSpLocks/>
          </p:cNvCxnSpPr>
          <p:nvPr/>
        </p:nvCxnSpPr>
        <p:spPr>
          <a:xfrm>
            <a:off x="5740147" y="4496194"/>
            <a:ext cx="916685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7C1DB6-14C4-6D4E-9E60-C43738131C83}"/>
              </a:ext>
            </a:extLst>
          </p:cNvPr>
          <p:cNvCxnSpPr>
            <a:cxnSpLocks/>
          </p:cNvCxnSpPr>
          <p:nvPr/>
        </p:nvCxnSpPr>
        <p:spPr>
          <a:xfrm>
            <a:off x="6627115" y="4498557"/>
            <a:ext cx="916685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2F63C2E-855A-334D-87EF-D9304BA40834}"/>
              </a:ext>
            </a:extLst>
          </p:cNvPr>
          <p:cNvCxnSpPr>
            <a:cxnSpLocks/>
          </p:cNvCxnSpPr>
          <p:nvPr/>
        </p:nvCxnSpPr>
        <p:spPr>
          <a:xfrm>
            <a:off x="7523227" y="4493831"/>
            <a:ext cx="916685" cy="8807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321A1C-9CEB-014F-B32E-1D312EA5235F}"/>
              </a:ext>
            </a:extLst>
          </p:cNvPr>
          <p:cNvSpPr txBox="1"/>
          <p:nvPr/>
        </p:nvSpPr>
        <p:spPr>
          <a:xfrm>
            <a:off x="4490044" y="41345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076B8-17B0-BE4B-BD07-F5801DE84C39}"/>
              </a:ext>
            </a:extLst>
          </p:cNvPr>
          <p:cNvSpPr txBox="1"/>
          <p:nvPr/>
        </p:nvSpPr>
        <p:spPr>
          <a:xfrm>
            <a:off x="3653750" y="4126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F03AEA-C2BD-E349-8E2A-BD93CBD6C271}"/>
              </a:ext>
            </a:extLst>
          </p:cNvPr>
          <p:cNvSpPr txBox="1"/>
          <p:nvPr/>
        </p:nvSpPr>
        <p:spPr>
          <a:xfrm>
            <a:off x="8088590" y="4126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774B79-BCCB-3949-A256-81D2965E14CF}"/>
              </a:ext>
            </a:extLst>
          </p:cNvPr>
          <p:cNvSpPr txBox="1"/>
          <p:nvPr/>
        </p:nvSpPr>
        <p:spPr>
          <a:xfrm>
            <a:off x="5484873" y="28939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4A1DCD-6906-2047-9FE7-C8BCAD56BAC9}"/>
              </a:ext>
            </a:extLst>
          </p:cNvPr>
          <p:cNvSpPr txBox="1"/>
          <p:nvPr/>
        </p:nvSpPr>
        <p:spPr>
          <a:xfrm>
            <a:off x="3527430" y="4126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18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2246</Words>
  <Application>Microsoft Macintosh PowerPoint</Application>
  <PresentationFormat>Widescreen</PresentationFormat>
  <Paragraphs>1721</Paragraphs>
  <Slides>94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Sorting Algorithms</vt:lpstr>
      <vt:lpstr>9 sorting algorithms</vt:lpstr>
      <vt:lpstr>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Alexander Joslin</dc:creator>
  <cp:lastModifiedBy>Alexander Joslin</cp:lastModifiedBy>
  <cp:revision>23</cp:revision>
  <dcterms:created xsi:type="dcterms:W3CDTF">2020-11-26T21:47:38Z</dcterms:created>
  <dcterms:modified xsi:type="dcterms:W3CDTF">2021-01-27T03:38:53Z</dcterms:modified>
</cp:coreProperties>
</file>