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54"/>
  </p:normalViewPr>
  <p:slideViewPr>
    <p:cSldViewPr snapToGrid="0" snapToObjects="1">
      <p:cViewPr varScale="1">
        <p:scale>
          <a:sx n="101" d="100"/>
          <a:sy n="101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2E01-BF25-7544-9817-23BB910B5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EDF12-1EFA-F64A-9975-0B954EB2E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6781-0DCB-3145-8F50-B0598DD2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87E-4591-47A1-9046-CF63F17215EF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0B3B-0D8C-C646-A7F0-729B03E4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F443-0D9F-AD41-85A9-1B80C982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4E2E-2768-C042-960A-69472459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F90AF-8EC5-1F42-B89F-37DDCBFC0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3DA0B-5D5C-F241-924C-18BF37A6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D78B9-5045-BE40-BF60-988D86E0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74D83-B0CB-774C-9578-3005D216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8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950E9-F77D-4947-AC4A-EDD889506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2D6F-A0B5-6B46-BAF2-1483105FB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1F12-78E9-2245-A616-294E2C0A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69E20-9CD7-8249-B21E-AC2BE7F7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D4115-B6DB-9E4A-90F9-DF429D6A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7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01AC-6F71-D14B-8511-78D5FA78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871A-56CB-D949-BF7E-219C99C4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E1DED-C63A-094D-8635-5B58501C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4564-0A1E-5747-934F-087EF1CC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330B-5787-5848-9DD9-B04A5AE3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3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2EA9-B0CC-DA40-A344-E4BD6C30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AC328-DCD9-9249-AF9C-B08BF44BA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E9ACE-6AE7-FA4D-ACEE-F63B62FF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820CA-B883-B74E-8570-31ADA8D1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51B6-5150-5346-B927-F2F23C27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2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3BCF-69D5-9A4E-A3F7-F81B7DFA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7CC-319A-364A-8DC3-7EDFC15F4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44683-8A02-9C44-B625-6CE9D1A6E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91DDF-4D81-014E-B800-CEC81B21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EF427-353B-4243-A8AB-E5663ABA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A9619-E2E7-A040-885C-8BB72E52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3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2DA-146D-AC49-96CA-F290A971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E38B-A9D8-184A-B191-A5B0EF55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5CDB-6D10-6540-AEA6-0EC9A14E6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D0F3B-D97E-2340-BD91-DBA012FA4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0DD18-F7B7-5F45-AEBB-FC7D6AA27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2A266-DF9E-D646-AAD3-A1209C6A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9161-23B8-4738-9069-73EBE8884FDD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C6722-4B6B-1A47-A6F5-F0785886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3F2D6-7860-BD40-9A6D-7D62065D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3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AB6E-39ED-6D44-9826-F4ECC9C8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8AD8E-F50F-3148-980F-03A84661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E083E-65B6-CB42-8DA8-CD92024B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938FA-5965-8844-9F74-D488BFC8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150D4-06CB-E94D-8910-B75F1183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15C1B-3996-6842-A810-39B0A819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C9514-7734-C545-A2E6-EE74CB26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42A2-ED62-5B45-AE90-02A6634E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CE43-08C5-8A4D-A065-69FD903B9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EA4F6-821F-224C-97EA-B142702D3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975BE-F82C-1849-93A0-FE2C6E9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AAC0B-8F5B-D649-BC39-23DD7E52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C66BE-8EC3-7A4B-A8B1-6591FA54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FC0D-1299-834D-B127-567796DB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0840C-43F4-E945-A833-BF7C8F176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FED01-7DAB-E54F-AD1E-E870E10EC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A627A-7614-E64D-BF63-6A65B3B9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6793-3458-4587-8168-65F0C37A92D2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BBC22-64EE-6646-AA68-22BA93EA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15F51-1AE6-914F-82C5-67C33A74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BEBDE-5CBA-7546-8CFC-85B276D1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F2924-CB6D-984C-883E-C906BE8E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91BE-3505-6946-984F-D04C64F4F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September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B158-4569-D54D-A02E-D7DEA05E9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12FD-07F0-1A45-8161-EE3B60B0B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B00A450-DF05-43C2-8F05-494C06A18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4" b="78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B7664D-D94B-C348-9F8D-3F4E12CED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501" y="-457596"/>
            <a:ext cx="9916996" cy="1811621"/>
          </a:xfrm>
        </p:spPr>
        <p:txBody>
          <a:bodyPr anchor="b">
            <a:normAutofit/>
          </a:bodyPr>
          <a:lstStyle/>
          <a:p>
            <a:r>
              <a:rPr lang="en-US" sz="6000" dirty="0"/>
              <a:t>Threading Vs </a:t>
            </a:r>
            <a:r>
              <a:rPr lang="en-US" dirty="0"/>
              <a:t>P</a:t>
            </a:r>
            <a:r>
              <a:rPr lang="en-US" sz="6000" dirty="0"/>
              <a:t>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8D5FD-BE11-9A46-98D7-F476FE028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876" y="3429000"/>
            <a:ext cx="9916996" cy="8070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Alex Joslin</a:t>
            </a:r>
          </a:p>
        </p:txBody>
      </p:sp>
    </p:spTree>
    <p:extLst>
      <p:ext uri="{BB962C8B-B14F-4D97-AF65-F5344CB8AC3E}">
        <p14:creationId xmlns:p14="http://schemas.microsoft.com/office/powerpoint/2010/main" val="332982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C4BF-9526-1E44-92DA-5B9D4F5A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12E9-9323-A849-AA85-9293EE56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 definition:</a:t>
            </a:r>
          </a:p>
          <a:p>
            <a:pPr marL="0" indent="0">
              <a:buNone/>
            </a:pPr>
            <a:r>
              <a:rPr lang="en-US" dirty="0"/>
              <a:t>In computer science, a </a:t>
            </a:r>
            <a:r>
              <a:rPr lang="en-US" b="1" dirty="0"/>
              <a:t>thread</a:t>
            </a:r>
            <a:r>
              <a:rPr lang="en-US" dirty="0"/>
              <a:t> of execution is the smallest sequence of programmed instructions that can be managed independently by a scheduler, which is typically a part of the operating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Simpler definition:</a:t>
            </a:r>
          </a:p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thread</a:t>
            </a:r>
            <a:r>
              <a:rPr lang="en-US" dirty="0"/>
              <a:t> is a single sequential flow of control within a program.</a:t>
            </a:r>
          </a:p>
        </p:txBody>
      </p:sp>
    </p:spTree>
    <p:extLst>
      <p:ext uri="{BB962C8B-B14F-4D97-AF65-F5344CB8AC3E}">
        <p14:creationId xmlns:p14="http://schemas.microsoft.com/office/powerpoint/2010/main" val="44066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E179-3662-8B4F-8B5D-D3CCED21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9B66-C376-F24F-BA88-A033CD05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program consisting of 1 or more threads being executing.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Multiprocessing</a:t>
            </a:r>
            <a:r>
              <a:rPr lang="en-US" dirty="0"/>
              <a:t> is running two or more processes simultaneously. </a:t>
            </a:r>
          </a:p>
        </p:txBody>
      </p:sp>
    </p:spTree>
    <p:extLst>
      <p:ext uri="{BB962C8B-B14F-4D97-AF65-F5344CB8AC3E}">
        <p14:creationId xmlns:p14="http://schemas.microsoft.com/office/powerpoint/2010/main" val="302816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FBA6A1A-1056-F44F-B80E-7697CD81D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1041400"/>
            <a:ext cx="82169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6DD5E5-D340-954A-8EC2-141B73E3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85" y="1067117"/>
            <a:ext cx="8205715" cy="47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3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25B0F3-9905-F546-BD6D-882A1C49A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642367"/>
              </p:ext>
            </p:extLst>
          </p:nvPr>
        </p:nvGraphicFramePr>
        <p:xfrm>
          <a:off x="1315232" y="719666"/>
          <a:ext cx="9469678" cy="44293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34839">
                  <a:extLst>
                    <a:ext uri="{9D8B030D-6E8A-4147-A177-3AD203B41FA5}">
                      <a16:colId xmlns:a16="http://schemas.microsoft.com/office/drawing/2014/main" val="475263928"/>
                    </a:ext>
                  </a:extLst>
                </a:gridCol>
                <a:gridCol w="4734839">
                  <a:extLst>
                    <a:ext uri="{9D8B030D-6E8A-4147-A177-3AD203B41FA5}">
                      <a16:colId xmlns:a16="http://schemas.microsoft.com/office/drawing/2014/main" val="3375295696"/>
                    </a:ext>
                  </a:extLst>
                </a:gridCol>
              </a:tblGrid>
              <a:tr h="738224">
                <a:tc>
                  <a:txBody>
                    <a:bodyPr/>
                    <a:lstStyle/>
                    <a:p>
                      <a:r>
                        <a:rPr lang="en-US" sz="2800" dirty="0"/>
                        <a:t>Threading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Multiprocessing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62479"/>
                  </a:ext>
                </a:extLst>
              </a:tr>
              <a:tr h="738224">
                <a:tc>
                  <a:txBody>
                    <a:bodyPr/>
                    <a:lstStyle/>
                    <a:p>
                      <a:r>
                        <a:rPr lang="en-US" dirty="0"/>
                        <a:t>Threads are not independent from each other. They share the same memory.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 independent from each other.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37654"/>
                  </a:ext>
                </a:extLst>
              </a:tr>
              <a:tr h="738224">
                <a:tc>
                  <a:txBody>
                    <a:bodyPr/>
                    <a:lstStyle/>
                    <a:p>
                      <a:r>
                        <a:rPr lang="en-US" dirty="0"/>
                        <a:t>Use less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more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35805"/>
                  </a:ext>
                </a:extLst>
              </a:tr>
              <a:tr h="738224">
                <a:tc>
                  <a:txBody>
                    <a:bodyPr/>
                    <a:lstStyle/>
                    <a:p>
                      <a:r>
                        <a:rPr lang="en-US" dirty="0"/>
                        <a:t>Faster to create and destroy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 to create and destroy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652"/>
                  </a:ext>
                </a:extLst>
              </a:tr>
              <a:tr h="738224">
                <a:tc>
                  <a:txBody>
                    <a:bodyPr/>
                    <a:lstStyle/>
                    <a:p>
                      <a:r>
                        <a:rPr lang="en-US" dirty="0"/>
                        <a:t>Does not run code at the same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code at the same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5614"/>
                  </a:ext>
                </a:extLst>
              </a:tr>
              <a:tr h="738224">
                <a:tc>
                  <a:txBody>
                    <a:bodyPr/>
                    <a:lstStyle/>
                    <a:p>
                      <a:r>
                        <a:rPr lang="en-US" dirty="0"/>
                        <a:t>I/O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Bound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24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56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7336-0DC2-7348-8F54-C592A3A0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8271" cy="1325563"/>
          </a:xfrm>
        </p:spPr>
        <p:txBody>
          <a:bodyPr/>
          <a:lstStyle/>
          <a:p>
            <a:r>
              <a:rPr lang="en-US" dirty="0"/>
              <a:t>Threads (</a:t>
            </a:r>
            <a:r>
              <a:rPr lang="en-US" b="1" dirty="0"/>
              <a:t>I/O Bound</a:t>
            </a:r>
            <a:r>
              <a:rPr lang="en-US" dirty="0"/>
              <a:t>) vs Processing(</a:t>
            </a:r>
            <a:r>
              <a:rPr lang="en-US" b="1" dirty="0"/>
              <a:t>CPU Bound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D22C-AA24-BF47-8612-520A38EDA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I/O Bound </a:t>
            </a:r>
            <a:r>
              <a:rPr lang="en-US" dirty="0"/>
              <a:t>tasks where you are waiting for input and output operations to be completed and not using the CPU that much.  Like reading from files, downloading things online, networking requests.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CPU Bound </a:t>
            </a:r>
            <a:r>
              <a:rPr lang="en-US" dirty="0"/>
              <a:t>tasks where you are crunching a lot of numbers, uses the CPU and that take up computing power.</a:t>
            </a:r>
          </a:p>
        </p:txBody>
      </p:sp>
    </p:spTree>
    <p:extLst>
      <p:ext uri="{BB962C8B-B14F-4D97-AF65-F5344CB8AC3E}">
        <p14:creationId xmlns:p14="http://schemas.microsoft.com/office/powerpoint/2010/main" val="168285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D35897-3585-FE4B-8434-11971309CD3C}"/>
              </a:ext>
            </a:extLst>
          </p:cNvPr>
          <p:cNvSpPr txBox="1"/>
          <p:nvPr/>
        </p:nvSpPr>
        <p:spPr>
          <a:xfrm>
            <a:off x="1283713" y="622113"/>
            <a:ext cx="28960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 err="1"/>
              <a:t>func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en-US" dirty="0"/>
              <a:t>("Sleep for 1 second")</a:t>
            </a:r>
            <a:br>
              <a:rPr lang="en-US" dirty="0"/>
            </a:br>
            <a:r>
              <a:rPr lang="en-US" dirty="0"/>
              <a:t>    sleep(1)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func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func</a:t>
            </a:r>
            <a:r>
              <a:rPr lang="en-US" dirty="0"/>
              <a:t>()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CA63D-A2B5-A647-A321-4827E86D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8325"/>
            <a:ext cx="4991100" cy="13589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64F32E5-A57B-4945-B83E-5F26B7F60EC8}"/>
              </a:ext>
            </a:extLst>
          </p:cNvPr>
          <p:cNvSpPr/>
          <p:nvPr/>
        </p:nvSpPr>
        <p:spPr>
          <a:xfrm>
            <a:off x="4536958" y="1474938"/>
            <a:ext cx="886812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94D419-9EE4-BD4D-99FB-88883EFDA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571" y="3798332"/>
            <a:ext cx="4201874" cy="2624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C615C0-66FB-EF41-BF17-79371234282D}"/>
              </a:ext>
            </a:extLst>
          </p:cNvPr>
          <p:cNvSpPr txBox="1"/>
          <p:nvPr/>
        </p:nvSpPr>
        <p:spPr>
          <a:xfrm>
            <a:off x="1609390" y="4699761"/>
            <a:ext cx="172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Using Threading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21DD668-0186-CC42-89F1-11AA5984BFB9}"/>
              </a:ext>
            </a:extLst>
          </p:cNvPr>
          <p:cNvSpPr/>
          <p:nvPr/>
        </p:nvSpPr>
        <p:spPr>
          <a:xfrm>
            <a:off x="4536958" y="4699761"/>
            <a:ext cx="886812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271219-A63F-0B45-9B4F-A465C058E7D9}"/>
              </a:ext>
            </a:extLst>
          </p:cNvPr>
          <p:cNvSpPr txBox="1"/>
          <p:nvPr/>
        </p:nvSpPr>
        <p:spPr>
          <a:xfrm>
            <a:off x="6993467" y="342900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0630-78BB-DC49-81D8-986D40D467BC}"/>
              </a:ext>
            </a:extLst>
          </p:cNvPr>
          <p:cNvSpPr txBox="1"/>
          <p:nvPr/>
        </p:nvSpPr>
        <p:spPr>
          <a:xfrm>
            <a:off x="7593335" y="4903332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</p:spTree>
    <p:extLst>
      <p:ext uri="{BB962C8B-B14F-4D97-AF65-F5344CB8AC3E}">
        <p14:creationId xmlns:p14="http://schemas.microsoft.com/office/powerpoint/2010/main" val="29569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1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D35897-3585-FE4B-8434-11971309CD3C}"/>
              </a:ext>
            </a:extLst>
          </p:cNvPr>
          <p:cNvSpPr txBox="1"/>
          <p:nvPr/>
        </p:nvSpPr>
        <p:spPr>
          <a:xfrm>
            <a:off x="1283713" y="622113"/>
            <a:ext cx="28960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 err="1"/>
              <a:t>func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en-US" dirty="0"/>
              <a:t>("Sleep for 1 second")</a:t>
            </a:r>
            <a:br>
              <a:rPr lang="en-US" dirty="0"/>
            </a:br>
            <a:r>
              <a:rPr lang="en-US" dirty="0"/>
              <a:t>    sleep(1)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func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func</a:t>
            </a:r>
            <a:r>
              <a:rPr lang="en-US" dirty="0"/>
              <a:t>()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CA63D-A2B5-A647-A321-4827E86D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8325"/>
            <a:ext cx="4991100" cy="13589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64F32E5-A57B-4945-B83E-5F26B7F60EC8}"/>
              </a:ext>
            </a:extLst>
          </p:cNvPr>
          <p:cNvSpPr/>
          <p:nvPr/>
        </p:nvSpPr>
        <p:spPr>
          <a:xfrm>
            <a:off x="4536958" y="1474938"/>
            <a:ext cx="886812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615C0-66FB-EF41-BF17-79371234282D}"/>
              </a:ext>
            </a:extLst>
          </p:cNvPr>
          <p:cNvSpPr txBox="1"/>
          <p:nvPr/>
        </p:nvSpPr>
        <p:spPr>
          <a:xfrm>
            <a:off x="1283713" y="4708711"/>
            <a:ext cx="229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Using Multiprocessing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21DD668-0186-CC42-89F1-11AA5984BFB9}"/>
              </a:ext>
            </a:extLst>
          </p:cNvPr>
          <p:cNvSpPr/>
          <p:nvPr/>
        </p:nvSpPr>
        <p:spPr>
          <a:xfrm>
            <a:off x="4536958" y="4699761"/>
            <a:ext cx="886812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782B30-3126-7B47-96A6-1B02751D6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4318868" cy="27511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C505BB-0D78-2C49-BD08-87B5789C9249}"/>
              </a:ext>
            </a:extLst>
          </p:cNvPr>
          <p:cNvSpPr txBox="1"/>
          <p:nvPr/>
        </p:nvSpPr>
        <p:spPr>
          <a:xfrm>
            <a:off x="7315200" y="3059668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74887-E024-CF42-A619-BE029BB754B1}"/>
              </a:ext>
            </a:extLst>
          </p:cNvPr>
          <p:cNvSpPr txBox="1"/>
          <p:nvPr/>
        </p:nvSpPr>
        <p:spPr>
          <a:xfrm>
            <a:off x="7315200" y="5210201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</p:spTree>
    <p:extLst>
      <p:ext uri="{BB962C8B-B14F-4D97-AF65-F5344CB8AC3E}">
        <p14:creationId xmlns:p14="http://schemas.microsoft.com/office/powerpoint/2010/main" val="413844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282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Threading Vs Processing</vt:lpstr>
      <vt:lpstr>Defining a Thread</vt:lpstr>
      <vt:lpstr>Defining a Process</vt:lpstr>
      <vt:lpstr>PowerPoint Presentation</vt:lpstr>
      <vt:lpstr>PowerPoint Presentation</vt:lpstr>
      <vt:lpstr>PowerPoint Presentation</vt:lpstr>
      <vt:lpstr>Threads (I/O Bound) vs Processing(CPU Bound)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Threading Vs Multiprocessing</dc:title>
  <dc:creator>Alexander Joslin</dc:creator>
  <cp:lastModifiedBy>Alexander Joslin</cp:lastModifiedBy>
  <cp:revision>7</cp:revision>
  <dcterms:created xsi:type="dcterms:W3CDTF">2020-07-09T19:46:52Z</dcterms:created>
  <dcterms:modified xsi:type="dcterms:W3CDTF">2020-09-22T06:35:33Z</dcterms:modified>
</cp:coreProperties>
</file>