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5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0"/>
    <p:restoredTop sz="94737"/>
  </p:normalViewPr>
  <p:slideViewPr>
    <p:cSldViewPr snapToGrid="0" snapToObjects="1">
      <p:cViewPr varScale="1">
        <p:scale>
          <a:sx n="83" d="100"/>
          <a:sy n="83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2E01-BF25-7544-9817-23BB910B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DF12-1EFA-F64A-9975-0B954EB2E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781-0DCB-3145-8F50-B0598DD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Friday, October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0B3B-0D8C-C646-A7F0-729B03E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F443-0D9F-AD41-85A9-1B80C98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4E2E-2768-C042-960A-69472459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F90AF-8EC5-1F42-B89F-37DDCBFC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DA0B-5D5C-F241-924C-18BF37A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78B9-5045-BE40-BF60-988D86E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4D83-B0CB-774C-9578-3005D216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950E9-F77D-4947-AC4A-EDD88950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2D6F-A0B5-6B46-BAF2-1483105F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1F12-78E9-2245-A616-294E2C0A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9E20-9CD7-8249-B21E-AC2BE7F7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4115-B6DB-9E4A-90F9-DF429D6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01AC-6F71-D14B-8511-78D5FA78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71A-56CB-D949-BF7E-219C99C4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1DED-C63A-094D-8635-5B58501C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Friday, October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4564-0A1E-5747-934F-087EF1CC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330B-5787-5848-9DD9-B04A5AE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2EA9-B0CC-DA40-A344-E4BD6C30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C328-DCD9-9249-AF9C-B08BF44B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9ACE-6AE7-FA4D-ACEE-F63B62FF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20CA-B883-B74E-8570-31ADA8D1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51B6-5150-5346-B927-F2F23C27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3BCF-69D5-9A4E-A3F7-F81B7DF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7CC-319A-364A-8DC3-7EDFC15F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683-8A02-9C44-B625-6CE9D1A6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1DDF-4D81-014E-B800-CEC81B21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F427-353B-4243-A8AB-E5663ABA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9619-E2E7-A040-885C-8BB72E5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2DA-146D-AC49-96CA-F290A97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E38B-A9D8-184A-B191-A5B0EF55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5CDB-6D10-6540-AEA6-0EC9A14E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D0F3B-D97E-2340-BD91-DBA012FA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0DD18-F7B7-5F45-AEBB-FC7D6AA27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2A266-DF9E-D646-AAD3-A1209C6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6722-4B6B-1A47-A6F5-F0785886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F2D6-7860-BD40-9A6D-7D62065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B6E-39ED-6D44-9826-F4ECC9C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8AD8E-F50F-3148-980F-03A84661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E083E-65B6-CB42-8DA8-CD92024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38FA-5965-8844-9F74-D488BFC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150D4-06CB-E94D-8910-B75F1183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5C1B-3996-6842-A810-39B0A819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9514-7734-C545-A2E6-EE74CB2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2A2-ED62-5B45-AE90-02A6634E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CE43-08C5-8A4D-A065-69FD903B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EA4F6-821F-224C-97EA-B142702D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75BE-F82C-1849-93A0-FE2C6E9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AC0B-8F5B-D649-BC39-23DD7E5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66BE-8EC3-7A4B-A8B1-6591FA54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FC0D-1299-834D-B127-567796DB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0840C-43F4-E945-A833-BF7C8F176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ED01-7DAB-E54F-AD1E-E870E10E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627A-7614-E64D-BF63-6A65B3B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Friday, October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BC22-64EE-6646-AA68-22BA93EA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5F51-1AE6-914F-82C5-67C33A7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EBDE-5CBA-7546-8CFC-85B276D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2924-CB6D-984C-883E-C906BE8E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91BE-3505-6946-984F-D04C64F4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158-4569-D54D-A02E-D7DEA05E9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12FD-07F0-1A45-8161-EE3B60B0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00A450-DF05-43C2-8F05-494C06A1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" b="7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7664D-D94B-C348-9F8D-3F4E12CE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-457596"/>
            <a:ext cx="9916996" cy="1811621"/>
          </a:xfrm>
        </p:spPr>
        <p:txBody>
          <a:bodyPr anchor="b">
            <a:normAutofit/>
          </a:bodyPr>
          <a:lstStyle/>
          <a:p>
            <a:r>
              <a:rPr lang="en-US" sz="6000" dirty="0"/>
              <a:t>Threading Vs </a:t>
            </a:r>
            <a:r>
              <a:rPr lang="en-US" dirty="0"/>
              <a:t>P</a:t>
            </a:r>
            <a:r>
              <a:rPr lang="en-US" sz="6000" dirty="0"/>
              <a:t>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8D5FD-BE11-9A46-98D7-F476FE02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6" y="3429000"/>
            <a:ext cx="9916996" cy="807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332982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283713" y="4708711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Multiprocessing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82B30-3126-7B47-96A6-1B02751D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318868" cy="2751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505BB-0D78-2C49-BD08-87B5789C9249}"/>
              </a:ext>
            </a:extLst>
          </p:cNvPr>
          <p:cNvSpPr txBox="1"/>
          <p:nvPr/>
        </p:nvSpPr>
        <p:spPr>
          <a:xfrm>
            <a:off x="7315200" y="305966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74887-E024-CF42-A619-BE029BB754B1}"/>
              </a:ext>
            </a:extLst>
          </p:cNvPr>
          <p:cNvSpPr txBox="1"/>
          <p:nvPr/>
        </p:nvSpPr>
        <p:spPr>
          <a:xfrm>
            <a:off x="7315200" y="521020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1384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4BF-9526-1E44-92DA-5B9D4F5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2E9-9323-A849-AA85-9293EE56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definition:</a:t>
            </a:r>
          </a:p>
          <a:p>
            <a:pPr marL="0" indent="0">
              <a:buNone/>
            </a:pPr>
            <a:r>
              <a:rPr lang="en-US" dirty="0"/>
              <a:t>In computer science, a </a:t>
            </a:r>
            <a:r>
              <a:rPr lang="en-US" b="1" dirty="0"/>
              <a:t>thread</a:t>
            </a:r>
            <a:r>
              <a:rPr lang="en-US" dirty="0"/>
              <a:t> of execution is the smallest sequence of programmed instructions that can be managed independently by a scheduler, which is typically a part of the operating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Simpler definition: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a single sequential flow of control within a program.</a:t>
            </a:r>
          </a:p>
          <a:p>
            <a:pPr marL="0" indent="0">
              <a:buNone/>
            </a:pPr>
            <a:r>
              <a:rPr lang="en-US" b="1" dirty="0"/>
              <a:t>Multithreading</a:t>
            </a:r>
            <a:r>
              <a:rPr lang="en-US" dirty="0"/>
              <a:t> is running more than one thread in a program.</a:t>
            </a:r>
          </a:p>
        </p:txBody>
      </p:sp>
    </p:spTree>
    <p:extLst>
      <p:ext uri="{BB962C8B-B14F-4D97-AF65-F5344CB8AC3E}">
        <p14:creationId xmlns:p14="http://schemas.microsoft.com/office/powerpoint/2010/main" val="4406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E179-3662-8B4F-8B5D-D3CCED21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9B66-C376-F24F-BA88-A033CD05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consisting of 1 or more threads being executing.</a:t>
            </a:r>
          </a:p>
          <a:p>
            <a:r>
              <a:rPr lang="en-US" dirty="0"/>
              <a:t>Basically, any program running on your computer is a process.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Multiprocessing</a:t>
            </a:r>
            <a:r>
              <a:rPr lang="en-US" dirty="0"/>
              <a:t> is running two or more processes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302816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Monitor on Mac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00E68E4-13D8-964B-966E-5813CA92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13" y="1236768"/>
            <a:ext cx="7450111" cy="53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FBA6A1A-1056-F44F-B80E-7697CD81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041400"/>
            <a:ext cx="82169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6DD5E5-D340-954A-8EC2-141B73E3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5" y="1067117"/>
            <a:ext cx="8205715" cy="4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25B0F3-9905-F546-BD6D-882A1C49A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42367"/>
              </p:ext>
            </p:extLst>
          </p:nvPr>
        </p:nvGraphicFramePr>
        <p:xfrm>
          <a:off x="1315232" y="719666"/>
          <a:ext cx="9469678" cy="442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4839">
                  <a:extLst>
                    <a:ext uri="{9D8B030D-6E8A-4147-A177-3AD203B41FA5}">
                      <a16:colId xmlns:a16="http://schemas.microsoft.com/office/drawing/2014/main" val="475263928"/>
                    </a:ext>
                  </a:extLst>
                </a:gridCol>
                <a:gridCol w="4734839">
                  <a:extLst>
                    <a:ext uri="{9D8B030D-6E8A-4147-A177-3AD203B41FA5}">
                      <a16:colId xmlns:a16="http://schemas.microsoft.com/office/drawing/2014/main" val="3375295696"/>
                    </a:ext>
                  </a:extLst>
                </a:gridCol>
              </a:tblGrid>
              <a:tr h="738224">
                <a:tc>
                  <a:txBody>
                    <a:bodyPr/>
                    <a:lstStyle/>
                    <a:p>
                      <a:r>
                        <a:rPr lang="en-US" sz="280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2479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Threads are not independent from each other. They share the same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independent from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765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Use less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more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5805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Faster to create and destroy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to create and destroy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52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Does not run code at the same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code at the same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561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I/O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7336-0DC2-7348-8F54-C592A3A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8271" cy="1325563"/>
          </a:xfrm>
        </p:spPr>
        <p:txBody>
          <a:bodyPr/>
          <a:lstStyle/>
          <a:p>
            <a:r>
              <a:rPr lang="en-US" dirty="0"/>
              <a:t>Threads (</a:t>
            </a:r>
            <a:r>
              <a:rPr lang="en-US" b="1" dirty="0"/>
              <a:t>I/O Bound</a:t>
            </a:r>
            <a:r>
              <a:rPr lang="en-US" dirty="0"/>
              <a:t>) vs Processing(</a:t>
            </a:r>
            <a:r>
              <a:rPr lang="en-US" b="1" dirty="0"/>
              <a:t>CPU Bound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22C-AA24-BF47-8612-520A38ED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I/O Bound </a:t>
            </a:r>
            <a:r>
              <a:rPr lang="en-US" dirty="0"/>
              <a:t>tasks where you are waiting for input and output operations to be completed and not using the CPU that much.  Like reading from files, downloading things online, networking requests.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CPU Bound </a:t>
            </a:r>
            <a:r>
              <a:rPr lang="en-US" dirty="0"/>
              <a:t>tasks where you are crunching a lot of numbers, uses the CPU and that take up computing power.</a:t>
            </a:r>
          </a:p>
        </p:txBody>
      </p:sp>
    </p:spTree>
    <p:extLst>
      <p:ext uri="{BB962C8B-B14F-4D97-AF65-F5344CB8AC3E}">
        <p14:creationId xmlns:p14="http://schemas.microsoft.com/office/powerpoint/2010/main" val="168285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4D419-9EE4-BD4D-99FB-88883EFD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71" y="3798332"/>
            <a:ext cx="4201874" cy="2624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609390" y="4699761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Threading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71219-A63F-0B45-9B4F-A465C058E7D9}"/>
              </a:ext>
            </a:extLst>
          </p:cNvPr>
          <p:cNvSpPr txBox="1"/>
          <p:nvPr/>
        </p:nvSpPr>
        <p:spPr>
          <a:xfrm>
            <a:off x="6993467" y="34290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0630-78BB-DC49-81D8-986D40D467BC}"/>
              </a:ext>
            </a:extLst>
          </p:cNvPr>
          <p:cNvSpPr txBox="1"/>
          <p:nvPr/>
        </p:nvSpPr>
        <p:spPr>
          <a:xfrm>
            <a:off x="7593335" y="490333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2956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309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Threading Vs Processing</vt:lpstr>
      <vt:lpstr>Defining a Thread</vt:lpstr>
      <vt:lpstr>Defining a Process</vt:lpstr>
      <vt:lpstr>Activity Monitor on Mac</vt:lpstr>
      <vt:lpstr>PowerPoint Presentation</vt:lpstr>
      <vt:lpstr>PowerPoint Presentation</vt:lpstr>
      <vt:lpstr>PowerPoint Presentation</vt:lpstr>
      <vt:lpstr>Threads (I/O Bound) vs Processing(CPU Bound)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Vs Multiprocessing</dc:title>
  <dc:creator>Alexander Joslin</dc:creator>
  <cp:lastModifiedBy>Alexander Joslin</cp:lastModifiedBy>
  <cp:revision>9</cp:revision>
  <dcterms:created xsi:type="dcterms:W3CDTF">2020-07-09T19:46:52Z</dcterms:created>
  <dcterms:modified xsi:type="dcterms:W3CDTF">2021-10-22T21:43:09Z</dcterms:modified>
</cp:coreProperties>
</file>