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5"/>
    <p:restoredTop sz="94646"/>
  </p:normalViewPr>
  <p:slideViewPr>
    <p:cSldViewPr snapToGrid="0" snapToObjects="1">
      <p:cViewPr varScale="1">
        <p:scale>
          <a:sx n="85" d="100"/>
          <a:sy n="85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8:46:2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64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2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6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26,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1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46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021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0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26,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91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2CEA21-2FB2-D548-A674-6EDB496DF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2" b="6519"/>
          <a:stretch/>
        </p:blipFill>
        <p:spPr bwMode="auto"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659C5-C6BF-1A4F-B672-D9F3AF2B9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Block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07726-809A-AE45-A326-5350A762C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142623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25B-8E34-674A-B099-4F05FD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blockchain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53AC7A-C2D5-B64B-AB3D-D40D896C490B}"/>
              </a:ext>
            </a:extLst>
          </p:cNvPr>
          <p:cNvSpPr/>
          <p:nvPr/>
        </p:nvSpPr>
        <p:spPr>
          <a:xfrm>
            <a:off x="4814886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👩🏽‍🦳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sd5KfoE3jsN93ub...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niuU4g2L1Wbz9Z...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E18F6B-8A60-CC48-B9A0-77D7FDEBEEA2}"/>
              </a:ext>
            </a:extLst>
          </p:cNvPr>
          <p:cNvSpPr/>
          <p:nvPr/>
        </p:nvSpPr>
        <p:spPr>
          <a:xfrm>
            <a:off x="7975601" y="4011251"/>
            <a:ext cx="2392482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👩🏼‍🦱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hsC49jsMA2kKS23...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sd5KfoE3jsN93ub...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93419-16EE-214E-84DF-458422A5A4D2}"/>
              </a:ext>
            </a:extLst>
          </p:cNvPr>
          <p:cNvSpPr/>
          <p:nvPr/>
        </p:nvSpPr>
        <p:spPr>
          <a:xfrm>
            <a:off x="1654172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👨🏼‍🦰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 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niuU4g2L1Wbz9Z...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sjs9do5HeW4M2...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A2EF020-FF5D-AB41-81A8-41D35FBBB83A}"/>
              </a:ext>
            </a:extLst>
          </p:cNvPr>
          <p:cNvSpPr/>
          <p:nvPr/>
        </p:nvSpPr>
        <p:spPr>
          <a:xfrm>
            <a:off x="2113754" y="2032605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B84078E-818D-4C49-B969-8D6F4CBD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99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be 19">
            <a:extLst>
              <a:ext uri="{FF2B5EF4-FFF2-40B4-BE49-F238E27FC236}">
                <a16:creationId xmlns:a16="http://schemas.microsoft.com/office/drawing/2014/main" id="{B40E313A-582A-B84F-85B5-52AC8BC3E521}"/>
              </a:ext>
            </a:extLst>
          </p:cNvPr>
          <p:cNvSpPr/>
          <p:nvPr/>
        </p:nvSpPr>
        <p:spPr>
          <a:xfrm>
            <a:off x="5274468" y="2032605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31F63F2-A80A-7944-9320-DEDBFD3E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726169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F29338DB-B5EA-2A49-8B43-0A700FEE8878}"/>
              </a:ext>
            </a:extLst>
          </p:cNvPr>
          <p:cNvSpPr/>
          <p:nvPr/>
        </p:nvSpPr>
        <p:spPr>
          <a:xfrm>
            <a:off x="8435182" y="2032605"/>
            <a:ext cx="1643063" cy="162877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129E31B-7389-644A-9501-68FE585C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5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be 23">
            <a:extLst>
              <a:ext uri="{FF2B5EF4-FFF2-40B4-BE49-F238E27FC236}">
                <a16:creationId xmlns:a16="http://schemas.microsoft.com/office/drawing/2014/main" id="{6FF629FC-BA79-BB40-AA80-8971FE954630}"/>
              </a:ext>
            </a:extLst>
          </p:cNvPr>
          <p:cNvSpPr/>
          <p:nvPr/>
        </p:nvSpPr>
        <p:spPr>
          <a:xfrm>
            <a:off x="-1046960" y="2032605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4FDEAED-B8B2-E843-90ED-5D57B3A3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827" y="2666444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C5044D7A-8549-6E4E-B197-2A55DB191AA5}"/>
              </a:ext>
            </a:extLst>
          </p:cNvPr>
          <p:cNvSpPr/>
          <p:nvPr/>
        </p:nvSpPr>
        <p:spPr>
          <a:xfrm>
            <a:off x="11595896" y="1978053"/>
            <a:ext cx="1643063" cy="1628775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DEEF-25DB-4541-862E-B792E1A5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 Network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59777B-102E-8D42-8F5C-CBBFCE91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2428888"/>
            <a:ext cx="9810603" cy="4132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A76A7-0EE0-F54E-99D6-345D8A7B5C0C}"/>
              </a:ext>
            </a:extLst>
          </p:cNvPr>
          <p:cNvSpPr txBox="1"/>
          <p:nvPr/>
        </p:nvSpPr>
        <p:spPr>
          <a:xfrm>
            <a:off x="1050879" y="1825625"/>
            <a:ext cx="612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time a new user joins the block chain, they get a copy of it</a:t>
            </a:r>
          </a:p>
        </p:txBody>
      </p:sp>
    </p:spTree>
    <p:extLst>
      <p:ext uri="{BB962C8B-B14F-4D97-AF65-F5344CB8AC3E}">
        <p14:creationId xmlns:p14="http://schemas.microsoft.com/office/powerpoint/2010/main" val="34838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DEEF-25DB-4541-862E-B792E1A5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 Network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59777B-102E-8D42-8F5C-CBBFCE91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2428888"/>
            <a:ext cx="9810603" cy="4132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A76A7-0EE0-F54E-99D6-345D8A7B5C0C}"/>
              </a:ext>
            </a:extLst>
          </p:cNvPr>
          <p:cNvSpPr txBox="1"/>
          <p:nvPr/>
        </p:nvSpPr>
        <p:spPr>
          <a:xfrm>
            <a:off x="1050879" y="1825625"/>
            <a:ext cx="612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time a new user joins the block chain, they get a copy of it</a:t>
            </a: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CD6E9321-177E-104A-BF69-0B0934F944E0}"/>
              </a:ext>
            </a:extLst>
          </p:cNvPr>
          <p:cNvSpPr/>
          <p:nvPr/>
        </p:nvSpPr>
        <p:spPr>
          <a:xfrm>
            <a:off x="8740098" y="2639696"/>
            <a:ext cx="1257342" cy="121602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DEEF-25DB-4541-862E-B792E1A5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 Network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59777B-102E-8D42-8F5C-CBBFCE91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2428888"/>
            <a:ext cx="9810603" cy="4132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A76A7-0EE0-F54E-99D6-345D8A7B5C0C}"/>
              </a:ext>
            </a:extLst>
          </p:cNvPr>
          <p:cNvSpPr txBox="1"/>
          <p:nvPr/>
        </p:nvSpPr>
        <p:spPr>
          <a:xfrm>
            <a:off x="1050879" y="1825625"/>
            <a:ext cx="612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time a new user joins the block chain, they get a copy of it</a:t>
            </a: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CD6E9321-177E-104A-BF69-0B0934F944E0}"/>
              </a:ext>
            </a:extLst>
          </p:cNvPr>
          <p:cNvSpPr/>
          <p:nvPr/>
        </p:nvSpPr>
        <p:spPr>
          <a:xfrm>
            <a:off x="8740098" y="2639696"/>
            <a:ext cx="1257342" cy="121602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EED3C6-EC62-3248-9827-B8DDD8BBFD2E}"/>
              </a:ext>
            </a:extLst>
          </p:cNvPr>
          <p:cNvCxnSpPr>
            <a:cxnSpLocks/>
          </p:cNvCxnSpPr>
          <p:nvPr/>
        </p:nvCxnSpPr>
        <p:spPr>
          <a:xfrm flipH="1">
            <a:off x="5081666" y="3429000"/>
            <a:ext cx="2089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BCEC2-F6D2-B440-9FDA-0492A02FD791}"/>
              </a:ext>
            </a:extLst>
          </p:cNvPr>
          <p:cNvCxnSpPr>
            <a:cxnSpLocks/>
          </p:cNvCxnSpPr>
          <p:nvPr/>
        </p:nvCxnSpPr>
        <p:spPr>
          <a:xfrm flipH="1">
            <a:off x="4811844" y="3855720"/>
            <a:ext cx="2359493" cy="1540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49D642-5063-7347-830C-B57CDF6B0475}"/>
              </a:ext>
            </a:extLst>
          </p:cNvPr>
          <p:cNvCxnSpPr>
            <a:cxnSpLocks/>
          </p:cNvCxnSpPr>
          <p:nvPr/>
        </p:nvCxnSpPr>
        <p:spPr>
          <a:xfrm>
            <a:off x="7869836" y="3855720"/>
            <a:ext cx="0" cy="1255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2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DEEF-25DB-4541-862E-B792E1A5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 Network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59777B-102E-8D42-8F5C-CBBFCE91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2428888"/>
            <a:ext cx="9810603" cy="4132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A76A7-0EE0-F54E-99D6-345D8A7B5C0C}"/>
              </a:ext>
            </a:extLst>
          </p:cNvPr>
          <p:cNvSpPr txBox="1"/>
          <p:nvPr/>
        </p:nvSpPr>
        <p:spPr>
          <a:xfrm>
            <a:off x="1050879" y="1825625"/>
            <a:ext cx="612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time a new user joins the block chain, they get a copy of it</a:t>
            </a: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CD6E9321-177E-104A-BF69-0B0934F944E0}"/>
              </a:ext>
            </a:extLst>
          </p:cNvPr>
          <p:cNvSpPr/>
          <p:nvPr/>
        </p:nvSpPr>
        <p:spPr>
          <a:xfrm>
            <a:off x="8740098" y="2639696"/>
            <a:ext cx="1257342" cy="121602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EED3C6-EC62-3248-9827-B8DDD8BBFD2E}"/>
              </a:ext>
            </a:extLst>
          </p:cNvPr>
          <p:cNvCxnSpPr>
            <a:cxnSpLocks/>
          </p:cNvCxnSpPr>
          <p:nvPr/>
        </p:nvCxnSpPr>
        <p:spPr>
          <a:xfrm flipH="1">
            <a:off x="5081666" y="3429000"/>
            <a:ext cx="2089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BCEC2-F6D2-B440-9FDA-0492A02FD791}"/>
              </a:ext>
            </a:extLst>
          </p:cNvPr>
          <p:cNvCxnSpPr>
            <a:cxnSpLocks/>
          </p:cNvCxnSpPr>
          <p:nvPr/>
        </p:nvCxnSpPr>
        <p:spPr>
          <a:xfrm flipH="1">
            <a:off x="4811844" y="3855720"/>
            <a:ext cx="2359493" cy="1540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49D642-5063-7347-830C-B57CDF6B0475}"/>
              </a:ext>
            </a:extLst>
          </p:cNvPr>
          <p:cNvCxnSpPr>
            <a:cxnSpLocks/>
          </p:cNvCxnSpPr>
          <p:nvPr/>
        </p:nvCxnSpPr>
        <p:spPr>
          <a:xfrm>
            <a:off x="7869836" y="3855720"/>
            <a:ext cx="0" cy="1255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ultiply 9">
            <a:extLst>
              <a:ext uri="{FF2B5EF4-FFF2-40B4-BE49-F238E27FC236}">
                <a16:creationId xmlns:a16="http://schemas.microsoft.com/office/drawing/2014/main" id="{BA1A64FF-7966-D24C-BAF1-5266722B5A80}"/>
              </a:ext>
            </a:extLst>
          </p:cNvPr>
          <p:cNvSpPr/>
          <p:nvPr/>
        </p:nvSpPr>
        <p:spPr>
          <a:xfrm>
            <a:off x="5925799" y="3231255"/>
            <a:ext cx="401404" cy="39549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B511EFC7-0C51-DC46-83E2-C83659947FC5}"/>
              </a:ext>
            </a:extLst>
          </p:cNvPr>
          <p:cNvSpPr/>
          <p:nvPr/>
        </p:nvSpPr>
        <p:spPr>
          <a:xfrm>
            <a:off x="5895298" y="4297389"/>
            <a:ext cx="401404" cy="39549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AEA56458-B5E6-5347-91A0-4C70DC5A6EC9}"/>
              </a:ext>
            </a:extLst>
          </p:cNvPr>
          <p:cNvSpPr/>
          <p:nvPr/>
        </p:nvSpPr>
        <p:spPr>
          <a:xfrm>
            <a:off x="7669134" y="4292184"/>
            <a:ext cx="401404" cy="39549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DEEF-25DB-4541-862E-B792E1A5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 Network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59777B-102E-8D42-8F5C-CBBFCE91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2428888"/>
            <a:ext cx="9810603" cy="4132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A76A7-0EE0-F54E-99D6-345D8A7B5C0C}"/>
              </a:ext>
            </a:extLst>
          </p:cNvPr>
          <p:cNvSpPr txBox="1"/>
          <p:nvPr/>
        </p:nvSpPr>
        <p:spPr>
          <a:xfrm>
            <a:off x="1050879" y="1825625"/>
            <a:ext cx="612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time a new user joins the block chain, they get a copy of it</a:t>
            </a:r>
          </a:p>
        </p:txBody>
      </p:sp>
    </p:spTree>
    <p:extLst>
      <p:ext uri="{BB962C8B-B14F-4D97-AF65-F5344CB8AC3E}">
        <p14:creationId xmlns:p14="http://schemas.microsoft.com/office/powerpoint/2010/main" val="143659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2050" name="Picture 2" descr="What Is Cryptocurrency?">
            <a:extLst>
              <a:ext uri="{FF2B5EF4-FFF2-40B4-BE49-F238E27FC236}">
                <a16:creationId xmlns:a16="http://schemas.microsoft.com/office/drawing/2014/main" id="{E1AC9FB7-FEEE-1D4E-86E9-2C40A59B4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F6EE1C8D-9233-4EBC-9B68-862FDCA26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2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8F92359-2883-4C1D-972D-BF52F3F41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0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232A0-9CFD-5D41-8048-2D03D5F0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73" y="5302154"/>
            <a:ext cx="10750253" cy="632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What is a block 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AAE4-5604-EE42-BED1-01C0EE454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823" y="5955214"/>
            <a:ext cx="8803231" cy="7741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pc="160" dirty="0"/>
              <a:t>It is a decentralized peer-to-peer network used to validate crypto currency transactions.</a:t>
            </a:r>
          </a:p>
        </p:txBody>
      </p:sp>
    </p:spTree>
    <p:extLst>
      <p:ext uri="{BB962C8B-B14F-4D97-AF65-F5344CB8AC3E}">
        <p14:creationId xmlns:p14="http://schemas.microsoft.com/office/powerpoint/2010/main" val="77070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9050-B861-F84F-9659-878AF4A2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Blockchain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2CAB96F-EB63-2340-BA20-0C4517DF1663}"/>
              </a:ext>
            </a:extLst>
          </p:cNvPr>
          <p:cNvSpPr/>
          <p:nvPr/>
        </p:nvSpPr>
        <p:spPr>
          <a:xfrm>
            <a:off x="2072480" y="2343144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D9EB3A-3854-614A-BCF3-89E3FD49A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3102980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C8CF691E-D5C8-B24F-BDA8-839476D0AF58}"/>
              </a:ext>
            </a:extLst>
          </p:cNvPr>
          <p:cNvSpPr/>
          <p:nvPr/>
        </p:nvSpPr>
        <p:spPr>
          <a:xfrm>
            <a:off x="5233194" y="2343144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8A31E3-D0C1-D547-A128-BAB136AB0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39" y="3036708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be 8">
            <a:extLst>
              <a:ext uri="{FF2B5EF4-FFF2-40B4-BE49-F238E27FC236}">
                <a16:creationId xmlns:a16="http://schemas.microsoft.com/office/drawing/2014/main" id="{73D39AA4-15F7-0441-9EAD-257BC413775D}"/>
              </a:ext>
            </a:extLst>
          </p:cNvPr>
          <p:cNvSpPr/>
          <p:nvPr/>
        </p:nvSpPr>
        <p:spPr>
          <a:xfrm>
            <a:off x="8393908" y="2343144"/>
            <a:ext cx="1643063" cy="162877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05541F-63E5-644E-ACFF-A8F9584DB176}"/>
              </a:ext>
            </a:extLst>
          </p:cNvPr>
          <p:cNvSpPr/>
          <p:nvPr/>
        </p:nvSpPr>
        <p:spPr>
          <a:xfrm>
            <a:off x="1808161" y="4489438"/>
            <a:ext cx="2171700" cy="16287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991A08C-1C18-6D43-A017-DE6AC07A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1" y="3102980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be 12">
            <a:extLst>
              <a:ext uri="{FF2B5EF4-FFF2-40B4-BE49-F238E27FC236}">
                <a16:creationId xmlns:a16="http://schemas.microsoft.com/office/drawing/2014/main" id="{8819A443-0964-5340-8057-C0B8BD71D8AF}"/>
              </a:ext>
            </a:extLst>
          </p:cNvPr>
          <p:cNvSpPr/>
          <p:nvPr/>
        </p:nvSpPr>
        <p:spPr>
          <a:xfrm>
            <a:off x="-1088234" y="2343144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C396D08-BE4D-5846-9D58-D39F2E22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3" y="2976983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be 14">
            <a:extLst>
              <a:ext uri="{FF2B5EF4-FFF2-40B4-BE49-F238E27FC236}">
                <a16:creationId xmlns:a16="http://schemas.microsoft.com/office/drawing/2014/main" id="{3FF9C825-8756-CA4E-B7B5-1F391E71C8F0}"/>
              </a:ext>
            </a:extLst>
          </p:cNvPr>
          <p:cNvSpPr/>
          <p:nvPr/>
        </p:nvSpPr>
        <p:spPr>
          <a:xfrm>
            <a:off x="11554622" y="2288592"/>
            <a:ext cx="1643063" cy="1628775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44DB8D-29E8-EC44-AA4C-408AEBD69F7E}"/>
              </a:ext>
            </a:extLst>
          </p:cNvPr>
          <p:cNvSpPr/>
          <p:nvPr/>
        </p:nvSpPr>
        <p:spPr>
          <a:xfrm>
            <a:off x="4870331" y="4489438"/>
            <a:ext cx="2171700" cy="16287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86D6956-E252-644B-80A7-F09146E4DA0B}"/>
              </a:ext>
            </a:extLst>
          </p:cNvPr>
          <p:cNvSpPr/>
          <p:nvPr/>
        </p:nvSpPr>
        <p:spPr>
          <a:xfrm>
            <a:off x="8129589" y="4489438"/>
            <a:ext cx="2171700" cy="16287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</p:txBody>
      </p:sp>
    </p:spTree>
    <p:extLst>
      <p:ext uri="{BB962C8B-B14F-4D97-AF65-F5344CB8AC3E}">
        <p14:creationId xmlns:p14="http://schemas.microsoft.com/office/powerpoint/2010/main" val="30063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6" grpId="0" animBg="1"/>
      <p:bldP spid="13" grpId="0" animBg="1"/>
      <p:bldP spid="15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25B-8E34-674A-B099-4F05FD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Blockchain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F2C61345-70EC-E142-A6CF-CEB69F9F0109}"/>
              </a:ext>
            </a:extLst>
          </p:cNvPr>
          <p:cNvSpPr/>
          <p:nvPr/>
        </p:nvSpPr>
        <p:spPr>
          <a:xfrm>
            <a:off x="4031456" y="2414582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BB3C4B-3356-0F43-B0F8-D4ACEBA4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3174418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be 5">
            <a:extLst>
              <a:ext uri="{FF2B5EF4-FFF2-40B4-BE49-F238E27FC236}">
                <a16:creationId xmlns:a16="http://schemas.microsoft.com/office/drawing/2014/main" id="{3B157FB9-9B63-DD42-AADE-14DA956B8A1A}"/>
              </a:ext>
            </a:extLst>
          </p:cNvPr>
          <p:cNvSpPr/>
          <p:nvPr/>
        </p:nvSpPr>
        <p:spPr>
          <a:xfrm>
            <a:off x="7192170" y="2414582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554FE40-81BF-3E49-A2D7-6A9A06392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7" y="3174418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8BE981F3-88FD-3940-8518-7048E55179C6}"/>
              </a:ext>
            </a:extLst>
          </p:cNvPr>
          <p:cNvSpPr/>
          <p:nvPr/>
        </p:nvSpPr>
        <p:spPr>
          <a:xfrm>
            <a:off x="870742" y="2414582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53AC7A-C2D5-B64B-AB3D-D40D896C490B}"/>
              </a:ext>
            </a:extLst>
          </p:cNvPr>
          <p:cNvSpPr/>
          <p:nvPr/>
        </p:nvSpPr>
        <p:spPr>
          <a:xfrm>
            <a:off x="3656745" y="4251960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👩🏽‍🦳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E18F6B-8A60-CC48-B9A0-77D7FDEBEEA2}"/>
              </a:ext>
            </a:extLst>
          </p:cNvPr>
          <p:cNvSpPr/>
          <p:nvPr/>
        </p:nvSpPr>
        <p:spPr>
          <a:xfrm>
            <a:off x="6817460" y="4251960"/>
            <a:ext cx="2392482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👩🏼‍🦱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e7n22pD6M3Aq2...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93419-16EE-214E-84DF-458422A5A4D2}"/>
              </a:ext>
            </a:extLst>
          </p:cNvPr>
          <p:cNvSpPr/>
          <p:nvPr/>
        </p:nvSpPr>
        <p:spPr>
          <a:xfrm>
            <a:off x="496031" y="4251960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None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 None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00000000000000...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D808B-335A-EB4A-BD46-00D602D70732}"/>
              </a:ext>
            </a:extLst>
          </p:cNvPr>
          <p:cNvCxnSpPr/>
          <p:nvPr/>
        </p:nvCxnSpPr>
        <p:spPr>
          <a:xfrm flipH="1" flipV="1">
            <a:off x="5674519" y="5608320"/>
            <a:ext cx="1259681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D99BBA-306D-DC4B-ABFB-0CCF76A63FCF}"/>
              </a:ext>
            </a:extLst>
          </p:cNvPr>
          <p:cNvCxnSpPr/>
          <p:nvPr/>
        </p:nvCxnSpPr>
        <p:spPr>
          <a:xfrm flipH="1" flipV="1">
            <a:off x="2397064" y="5608320"/>
            <a:ext cx="1259681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F55F5C-87E2-B342-A26C-0A2A62CB402A}"/>
              </a:ext>
            </a:extLst>
          </p:cNvPr>
          <p:cNvSpPr txBox="1"/>
          <p:nvPr/>
        </p:nvSpPr>
        <p:spPr>
          <a:xfrm>
            <a:off x="896054" y="1834173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Genesis Block</a:t>
            </a:r>
          </a:p>
        </p:txBody>
      </p:sp>
    </p:spTree>
    <p:extLst>
      <p:ext uri="{BB962C8B-B14F-4D97-AF65-F5344CB8AC3E}">
        <p14:creationId xmlns:p14="http://schemas.microsoft.com/office/powerpoint/2010/main" val="96390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53A3-F90C-714A-BC9A-327B928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055A-466A-4C47-BFF1-F2CD7284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to slow down the creation of new blocks.</a:t>
            </a:r>
          </a:p>
          <a:p>
            <a:r>
              <a:rPr lang="en-US" dirty="0"/>
              <a:t>For bitcoin it takes around 10 minutes to create a new block.</a:t>
            </a:r>
          </a:p>
          <a:p>
            <a:r>
              <a:rPr lang="en-US" dirty="0"/>
              <a:t>This is done for security purposes.</a:t>
            </a:r>
          </a:p>
        </p:txBody>
      </p:sp>
    </p:spTree>
    <p:extLst>
      <p:ext uri="{BB962C8B-B14F-4D97-AF65-F5344CB8AC3E}">
        <p14:creationId xmlns:p14="http://schemas.microsoft.com/office/powerpoint/2010/main" val="257645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25B-8E34-674A-B099-4F05FD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blockchain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53AC7A-C2D5-B64B-AB3D-D40D896C490B}"/>
              </a:ext>
            </a:extLst>
          </p:cNvPr>
          <p:cNvSpPr/>
          <p:nvPr/>
        </p:nvSpPr>
        <p:spPr>
          <a:xfrm>
            <a:off x="4814886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👩🏽‍🦳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E18F6B-8A60-CC48-B9A0-77D7FDEBEEA2}"/>
              </a:ext>
            </a:extLst>
          </p:cNvPr>
          <p:cNvSpPr/>
          <p:nvPr/>
        </p:nvSpPr>
        <p:spPr>
          <a:xfrm>
            <a:off x="7975601" y="4011251"/>
            <a:ext cx="2392482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👩🏼‍🦱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e7n22pD6M3Aq2...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93419-16EE-214E-84DF-458422A5A4D2}"/>
              </a:ext>
            </a:extLst>
          </p:cNvPr>
          <p:cNvSpPr/>
          <p:nvPr/>
        </p:nvSpPr>
        <p:spPr>
          <a:xfrm>
            <a:off x="1654172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👨🏼‍🦰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0.27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sjs9do5HeW4M2...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A2EF020-FF5D-AB41-81A8-41D35FBBB83A}"/>
              </a:ext>
            </a:extLst>
          </p:cNvPr>
          <p:cNvSpPr/>
          <p:nvPr/>
        </p:nvSpPr>
        <p:spPr>
          <a:xfrm>
            <a:off x="2113754" y="2032605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B84078E-818D-4C49-B969-8D6F4CBD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99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be 19">
            <a:extLst>
              <a:ext uri="{FF2B5EF4-FFF2-40B4-BE49-F238E27FC236}">
                <a16:creationId xmlns:a16="http://schemas.microsoft.com/office/drawing/2014/main" id="{B40E313A-582A-B84F-85B5-52AC8BC3E521}"/>
              </a:ext>
            </a:extLst>
          </p:cNvPr>
          <p:cNvSpPr/>
          <p:nvPr/>
        </p:nvSpPr>
        <p:spPr>
          <a:xfrm>
            <a:off x="5274468" y="2032605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31F63F2-A80A-7944-9320-DEDBFD3E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726169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F29338DB-B5EA-2A49-8B43-0A700FEE8878}"/>
              </a:ext>
            </a:extLst>
          </p:cNvPr>
          <p:cNvSpPr/>
          <p:nvPr/>
        </p:nvSpPr>
        <p:spPr>
          <a:xfrm>
            <a:off x="8435182" y="2032605"/>
            <a:ext cx="1643063" cy="162877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129E31B-7389-644A-9501-68FE585C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5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be 23">
            <a:extLst>
              <a:ext uri="{FF2B5EF4-FFF2-40B4-BE49-F238E27FC236}">
                <a16:creationId xmlns:a16="http://schemas.microsoft.com/office/drawing/2014/main" id="{6FF629FC-BA79-BB40-AA80-8971FE954630}"/>
              </a:ext>
            </a:extLst>
          </p:cNvPr>
          <p:cNvSpPr/>
          <p:nvPr/>
        </p:nvSpPr>
        <p:spPr>
          <a:xfrm>
            <a:off x="-1046960" y="2032605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4FDEAED-B8B2-E843-90ED-5D57B3A3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827" y="2666444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C5044D7A-8549-6E4E-B197-2A55DB191AA5}"/>
              </a:ext>
            </a:extLst>
          </p:cNvPr>
          <p:cNvSpPr/>
          <p:nvPr/>
        </p:nvSpPr>
        <p:spPr>
          <a:xfrm>
            <a:off x="11595896" y="1978053"/>
            <a:ext cx="1643063" cy="1628775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6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25B-8E34-674A-B099-4F05FD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blockchain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53AC7A-C2D5-B64B-AB3D-D40D896C490B}"/>
              </a:ext>
            </a:extLst>
          </p:cNvPr>
          <p:cNvSpPr/>
          <p:nvPr/>
        </p:nvSpPr>
        <p:spPr>
          <a:xfrm>
            <a:off x="4814886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👩🏽‍🦳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E18F6B-8A60-CC48-B9A0-77D7FDEBEEA2}"/>
              </a:ext>
            </a:extLst>
          </p:cNvPr>
          <p:cNvSpPr/>
          <p:nvPr/>
        </p:nvSpPr>
        <p:spPr>
          <a:xfrm>
            <a:off x="7975601" y="4011251"/>
            <a:ext cx="2392482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👩🏼‍🦱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e7n22pD6M3Aq2...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93419-16EE-214E-84DF-458422A5A4D2}"/>
              </a:ext>
            </a:extLst>
          </p:cNvPr>
          <p:cNvSpPr/>
          <p:nvPr/>
        </p:nvSpPr>
        <p:spPr>
          <a:xfrm>
            <a:off x="1654172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👨🏼‍🦰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sjs9do5HeW4M2...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A2EF020-FF5D-AB41-81A8-41D35FBBB83A}"/>
              </a:ext>
            </a:extLst>
          </p:cNvPr>
          <p:cNvSpPr/>
          <p:nvPr/>
        </p:nvSpPr>
        <p:spPr>
          <a:xfrm>
            <a:off x="2113754" y="2032605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B84078E-818D-4C49-B969-8D6F4CBD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99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be 19">
            <a:extLst>
              <a:ext uri="{FF2B5EF4-FFF2-40B4-BE49-F238E27FC236}">
                <a16:creationId xmlns:a16="http://schemas.microsoft.com/office/drawing/2014/main" id="{B40E313A-582A-B84F-85B5-52AC8BC3E521}"/>
              </a:ext>
            </a:extLst>
          </p:cNvPr>
          <p:cNvSpPr/>
          <p:nvPr/>
        </p:nvSpPr>
        <p:spPr>
          <a:xfrm>
            <a:off x="5274468" y="2032605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31F63F2-A80A-7944-9320-DEDBFD3E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726169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F29338DB-B5EA-2A49-8B43-0A700FEE8878}"/>
              </a:ext>
            </a:extLst>
          </p:cNvPr>
          <p:cNvSpPr/>
          <p:nvPr/>
        </p:nvSpPr>
        <p:spPr>
          <a:xfrm>
            <a:off x="8435182" y="2032605"/>
            <a:ext cx="1643063" cy="162877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129E31B-7389-644A-9501-68FE585C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5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be 23">
            <a:extLst>
              <a:ext uri="{FF2B5EF4-FFF2-40B4-BE49-F238E27FC236}">
                <a16:creationId xmlns:a16="http://schemas.microsoft.com/office/drawing/2014/main" id="{6FF629FC-BA79-BB40-AA80-8971FE954630}"/>
              </a:ext>
            </a:extLst>
          </p:cNvPr>
          <p:cNvSpPr/>
          <p:nvPr/>
        </p:nvSpPr>
        <p:spPr>
          <a:xfrm>
            <a:off x="-1046960" y="2032605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4FDEAED-B8B2-E843-90ED-5D57B3A3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827" y="2666444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C5044D7A-8549-6E4E-B197-2A55DB191AA5}"/>
              </a:ext>
            </a:extLst>
          </p:cNvPr>
          <p:cNvSpPr/>
          <p:nvPr/>
        </p:nvSpPr>
        <p:spPr>
          <a:xfrm>
            <a:off x="11595896" y="1978053"/>
            <a:ext cx="1643063" cy="1628775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7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25B-8E34-674A-B099-4F05FD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blockchain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53AC7A-C2D5-B64B-AB3D-D40D896C490B}"/>
              </a:ext>
            </a:extLst>
          </p:cNvPr>
          <p:cNvSpPr/>
          <p:nvPr/>
        </p:nvSpPr>
        <p:spPr>
          <a:xfrm>
            <a:off x="4814886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👩🏽‍🦳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E18F6B-8A60-CC48-B9A0-77D7FDEBEEA2}"/>
              </a:ext>
            </a:extLst>
          </p:cNvPr>
          <p:cNvSpPr/>
          <p:nvPr/>
        </p:nvSpPr>
        <p:spPr>
          <a:xfrm>
            <a:off x="7975601" y="4011251"/>
            <a:ext cx="2392482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👩🏼‍🦱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e7n22pD6M3Aq2...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93419-16EE-214E-84DF-458422A5A4D2}"/>
              </a:ext>
            </a:extLst>
          </p:cNvPr>
          <p:cNvSpPr/>
          <p:nvPr/>
        </p:nvSpPr>
        <p:spPr>
          <a:xfrm>
            <a:off x="1654172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👨🏼‍🦰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 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niuU4g2L1Wbz9Z...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sjs9do5HeW4M2...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A2EF020-FF5D-AB41-81A8-41D35FBBB83A}"/>
              </a:ext>
            </a:extLst>
          </p:cNvPr>
          <p:cNvSpPr/>
          <p:nvPr/>
        </p:nvSpPr>
        <p:spPr>
          <a:xfrm>
            <a:off x="2113754" y="2032605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B84078E-818D-4C49-B969-8D6F4CBD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99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be 19">
            <a:extLst>
              <a:ext uri="{FF2B5EF4-FFF2-40B4-BE49-F238E27FC236}">
                <a16:creationId xmlns:a16="http://schemas.microsoft.com/office/drawing/2014/main" id="{B40E313A-582A-B84F-85B5-52AC8BC3E521}"/>
              </a:ext>
            </a:extLst>
          </p:cNvPr>
          <p:cNvSpPr/>
          <p:nvPr/>
        </p:nvSpPr>
        <p:spPr>
          <a:xfrm>
            <a:off x="5274468" y="2032605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31F63F2-A80A-7944-9320-DEDBFD3E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726169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F29338DB-B5EA-2A49-8B43-0A700FEE8878}"/>
              </a:ext>
            </a:extLst>
          </p:cNvPr>
          <p:cNvSpPr/>
          <p:nvPr/>
        </p:nvSpPr>
        <p:spPr>
          <a:xfrm>
            <a:off x="8435182" y="2032605"/>
            <a:ext cx="1643063" cy="162877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129E31B-7389-644A-9501-68FE585C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5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be 23">
            <a:extLst>
              <a:ext uri="{FF2B5EF4-FFF2-40B4-BE49-F238E27FC236}">
                <a16:creationId xmlns:a16="http://schemas.microsoft.com/office/drawing/2014/main" id="{6FF629FC-BA79-BB40-AA80-8971FE954630}"/>
              </a:ext>
            </a:extLst>
          </p:cNvPr>
          <p:cNvSpPr/>
          <p:nvPr/>
        </p:nvSpPr>
        <p:spPr>
          <a:xfrm>
            <a:off x="-1046960" y="2032605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4FDEAED-B8B2-E843-90ED-5D57B3A3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827" y="2666444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C5044D7A-8549-6E4E-B197-2A55DB191AA5}"/>
              </a:ext>
            </a:extLst>
          </p:cNvPr>
          <p:cNvSpPr/>
          <p:nvPr/>
        </p:nvSpPr>
        <p:spPr>
          <a:xfrm>
            <a:off x="11595896" y="1978053"/>
            <a:ext cx="1643063" cy="1628775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8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25B-8E34-674A-B099-4F05FD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blockchain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53AC7A-C2D5-B64B-AB3D-D40D896C490B}"/>
              </a:ext>
            </a:extLst>
          </p:cNvPr>
          <p:cNvSpPr/>
          <p:nvPr/>
        </p:nvSpPr>
        <p:spPr>
          <a:xfrm>
            <a:off x="4814886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👩🏽‍🦳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E18F6B-8A60-CC48-B9A0-77D7FDEBEEA2}"/>
              </a:ext>
            </a:extLst>
          </p:cNvPr>
          <p:cNvSpPr/>
          <p:nvPr/>
        </p:nvSpPr>
        <p:spPr>
          <a:xfrm>
            <a:off x="7975601" y="4011251"/>
            <a:ext cx="2392482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👩🏼‍🦱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e7n22pD6M3Aq2...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93419-16EE-214E-84DF-458422A5A4D2}"/>
              </a:ext>
            </a:extLst>
          </p:cNvPr>
          <p:cNvSpPr/>
          <p:nvPr/>
        </p:nvSpPr>
        <p:spPr>
          <a:xfrm>
            <a:off x="1654172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👨🏼‍🦰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 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niuU4g2L1Wbz9Z...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sjs9do5HeW4M2...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A2EF020-FF5D-AB41-81A8-41D35FBBB83A}"/>
              </a:ext>
            </a:extLst>
          </p:cNvPr>
          <p:cNvSpPr/>
          <p:nvPr/>
        </p:nvSpPr>
        <p:spPr>
          <a:xfrm>
            <a:off x="2113754" y="2032605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B84078E-818D-4C49-B969-8D6F4CBD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99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be 19">
            <a:extLst>
              <a:ext uri="{FF2B5EF4-FFF2-40B4-BE49-F238E27FC236}">
                <a16:creationId xmlns:a16="http://schemas.microsoft.com/office/drawing/2014/main" id="{B40E313A-582A-B84F-85B5-52AC8BC3E521}"/>
              </a:ext>
            </a:extLst>
          </p:cNvPr>
          <p:cNvSpPr/>
          <p:nvPr/>
        </p:nvSpPr>
        <p:spPr>
          <a:xfrm>
            <a:off x="5274468" y="2032605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31F63F2-A80A-7944-9320-DEDBFD3E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726169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F29338DB-B5EA-2A49-8B43-0A700FEE8878}"/>
              </a:ext>
            </a:extLst>
          </p:cNvPr>
          <p:cNvSpPr/>
          <p:nvPr/>
        </p:nvSpPr>
        <p:spPr>
          <a:xfrm>
            <a:off x="8435182" y="2032605"/>
            <a:ext cx="1643063" cy="162877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129E31B-7389-644A-9501-68FE585C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5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be 23">
            <a:extLst>
              <a:ext uri="{FF2B5EF4-FFF2-40B4-BE49-F238E27FC236}">
                <a16:creationId xmlns:a16="http://schemas.microsoft.com/office/drawing/2014/main" id="{6FF629FC-BA79-BB40-AA80-8971FE954630}"/>
              </a:ext>
            </a:extLst>
          </p:cNvPr>
          <p:cNvSpPr/>
          <p:nvPr/>
        </p:nvSpPr>
        <p:spPr>
          <a:xfrm>
            <a:off x="-1046960" y="2032605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4FDEAED-B8B2-E843-90ED-5D57B3A3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827" y="2666444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C5044D7A-8549-6E4E-B197-2A55DB191AA5}"/>
              </a:ext>
            </a:extLst>
          </p:cNvPr>
          <p:cNvSpPr/>
          <p:nvPr/>
        </p:nvSpPr>
        <p:spPr>
          <a:xfrm>
            <a:off x="11595896" y="1978053"/>
            <a:ext cx="1643063" cy="1628775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6A7BBB-71B7-5847-B18D-983CD7DDE803}"/>
              </a:ext>
            </a:extLst>
          </p:cNvPr>
          <p:cNvCxnSpPr>
            <a:cxnSpLocks/>
          </p:cNvCxnSpPr>
          <p:nvPr/>
        </p:nvCxnSpPr>
        <p:spPr>
          <a:xfrm>
            <a:off x="3756817" y="5501640"/>
            <a:ext cx="1226663" cy="548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Multiply 5">
            <a:extLst>
              <a:ext uri="{FF2B5EF4-FFF2-40B4-BE49-F238E27FC236}">
                <a16:creationId xmlns:a16="http://schemas.microsoft.com/office/drawing/2014/main" id="{C633C8EC-B8F6-3E41-8053-D22CFF0533FC}"/>
              </a:ext>
            </a:extLst>
          </p:cNvPr>
          <p:cNvSpPr/>
          <p:nvPr/>
        </p:nvSpPr>
        <p:spPr>
          <a:xfrm>
            <a:off x="4183338" y="5501640"/>
            <a:ext cx="494865" cy="57912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DAF99-A844-1148-88BA-9B9C3F4DBA53}"/>
              </a:ext>
            </a:extLst>
          </p:cNvPr>
          <p:cNvSpPr txBox="1"/>
          <p:nvPr/>
        </p:nvSpPr>
        <p:spPr>
          <a:xfrm>
            <a:off x="3541599" y="3616118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Rehash all blocks?</a:t>
            </a:r>
          </a:p>
        </p:txBody>
      </p:sp>
    </p:spTree>
    <p:extLst>
      <p:ext uri="{BB962C8B-B14F-4D97-AF65-F5344CB8AC3E}">
        <p14:creationId xmlns:p14="http://schemas.microsoft.com/office/powerpoint/2010/main" val="216112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582</Words>
  <Application>Microsoft Macintosh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Bembo</vt:lpstr>
      <vt:lpstr>Calibri</vt:lpstr>
      <vt:lpstr>ArchiveVTI</vt:lpstr>
      <vt:lpstr>Block Chain</vt:lpstr>
      <vt:lpstr>What is a block chain?</vt:lpstr>
      <vt:lpstr>Bitcoin Blockchain</vt:lpstr>
      <vt:lpstr>Bitcoin Blockchain</vt:lpstr>
      <vt:lpstr>Proof of work</vt:lpstr>
      <vt:lpstr>Hacking The blockchain</vt:lpstr>
      <vt:lpstr>Hacking The blockchain</vt:lpstr>
      <vt:lpstr>Hacking The blockchain</vt:lpstr>
      <vt:lpstr>Hacking The blockchain</vt:lpstr>
      <vt:lpstr>Hacking The blockchain</vt:lpstr>
      <vt:lpstr>Peer to Peer Network</vt:lpstr>
      <vt:lpstr>Peer to Peer Network</vt:lpstr>
      <vt:lpstr>Peer to Peer Network</vt:lpstr>
      <vt:lpstr>Peer to Peer Network</vt:lpstr>
      <vt:lpstr>Peer to Peer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Chain</dc:title>
  <dc:creator>Alexander Joslin</dc:creator>
  <cp:lastModifiedBy>Alexander Joslin</cp:lastModifiedBy>
  <cp:revision>3</cp:revision>
  <dcterms:created xsi:type="dcterms:W3CDTF">2021-10-26T18:40:01Z</dcterms:created>
  <dcterms:modified xsi:type="dcterms:W3CDTF">2021-10-26T20:06:45Z</dcterms:modified>
</cp:coreProperties>
</file>