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>
        <p:scale>
          <a:sx n="91" d="100"/>
          <a:sy n="91" d="100"/>
        </p:scale>
        <p:origin x="84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D1AE-98FB-374B-A3CC-622CF7E0F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3EBAC-34B5-DD4D-A614-D0F7F645C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C2CA-AA1F-294C-855D-4F6FF633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0FE43-CA6F-E54E-A3AA-F20033A9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1CC5-190D-DB4E-8E09-E71D4121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0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7DD6-3EB1-7746-AB95-9697D0BE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6DE66-6DC8-344E-93F2-95AD34062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0814D-2F65-B148-9556-E8854F7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A923-EA2C-6B4D-BDA1-EACD0BA4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9C3B2-0269-774E-AC69-AB16896E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0152D-CF13-4443-BCB5-3233E27A9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9C60A-3098-914A-99DA-1E273147C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3DA5-D742-2F45-AA7C-BAE86C7D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4F83-7CA6-0C43-BD79-4EBBD792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4EDC-7BE7-324D-A525-9F97D02C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3087-BFB0-0845-9A06-46513286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5F6A-35AA-BE43-B904-E44DE003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A343-0A9A-E341-85BC-2935830B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3E0E-3210-8045-95AB-431F5C61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C8AD2-0DDE-934C-83CB-9C030F3A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6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118D-C0C5-8947-A479-954B4AA4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AC5F1-FC31-974F-9518-4568F500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E758-23AF-D946-A321-C6010A67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9689-B787-5647-B429-F3A3F7B5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8FA08-0942-B24A-98DE-6CE54513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DC6F-8C61-E14C-9E02-41FDD8C0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2811-CCD4-6741-B573-32A7C61F3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51880-D718-8D41-9E20-4F028A172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BCF5B-2721-A948-9C29-02B03B75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E8C39-B7BD-684B-889E-F85C11B5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8BD13-727B-774F-8035-E0DABA56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8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A52A-504C-F443-8DCE-921BBAAF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C9310-E5D6-2C42-A105-CE74BE6F6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EF54E-5637-2C4B-9805-53BE19FB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AA00B-8999-4E4D-8450-41F47CBD2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3C6A4-2F22-9749-915D-EFB6B32A1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8CC96-6EA2-B84E-8BE0-0470644D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D2BA9-8A88-DB4F-A150-4D42BED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3716B-1A1F-7249-A590-3E00C09E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5DA9-05A7-0C48-ABD1-26EC6F25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30D38-314F-ED49-A8B7-6E5D1152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4EF63-E8E8-A74E-993A-E91BB88D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EAEBC-4212-A643-BA25-5C2A1AC1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A975B-FD81-CC4E-A96F-47B57078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48201-1AE3-284A-AE5F-FBAF8756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24982-FE15-0140-A568-2CB6B9C4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7810-794B-BE43-9C9E-721EC39E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7EA5-1A8D-9A4D-A2EE-1A62FADD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2E7B2-A20D-A34F-8F0C-1D0540CD8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7B7F5-6C62-EF4D-B497-CCE505EB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F4BF9-E2F5-CE46-B23C-863D0468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F0669-3607-4C47-99AA-70ED9C5C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A71B-C840-2B47-B17B-2C6E4F68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4EA67-B5BB-C948-8078-AA50A7DF5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1952B-A72B-F54C-AB5A-FDB322989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1FD0D-14EF-964C-98D8-927564AC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20B7C-071B-104F-8F97-4862C3E8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71099-0553-3E4C-A17D-E2893BD7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CA0E2-E408-3845-B4B3-731E71DA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6256F-9B46-1145-AB22-A8F3B6BE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93D19-2A87-4848-965A-20440EAEE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A6EE-C7C9-D744-A475-BC5549A592DE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2035-4D0F-7A46-9BDB-338CE3A87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9E65-C7D7-3146-96B3-DF1015759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D5AECE9F-4883-684A-9B70-84A15269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A1F67-1EA5-774B-BF36-14A74BA1E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837" y="128588"/>
            <a:ext cx="5815012" cy="13668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EC928-5CAE-3147-A7E9-C23BAA0B2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37" y="1587501"/>
            <a:ext cx="5815012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83786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BEC2-EB2F-6A48-BC3D-7EC5F49F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Terminology</a:t>
            </a:r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D011508D-3718-4E4C-99DF-471091E24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866" y="1947332"/>
            <a:ext cx="6811169" cy="4540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3E3BE-F29F-FF4C-ADF8-6F3B5C9B7F52}"/>
              </a:ext>
            </a:extLst>
          </p:cNvPr>
          <p:cNvSpPr txBox="1"/>
          <p:nvPr/>
        </p:nvSpPr>
        <p:spPr>
          <a:xfrm>
            <a:off x="5637669" y="2100263"/>
            <a:ext cx="91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Cors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8CB214-D344-4C41-90D1-62A362EB8ED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2685038"/>
            <a:ext cx="1747838" cy="9582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B06F63-6415-0545-AC92-FEB349AE293B}"/>
              </a:ext>
            </a:extLst>
          </p:cNvPr>
          <p:cNvSpPr txBox="1"/>
          <p:nvPr/>
        </p:nvSpPr>
        <p:spPr>
          <a:xfrm>
            <a:off x="520964" y="2084873"/>
            <a:ext cx="4114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CPU (central processing unit) also called</a:t>
            </a:r>
          </a:p>
          <a:p>
            <a:r>
              <a:rPr lang="en-US" dirty="0"/>
              <a:t>a processor is an electrical circuit that</a:t>
            </a:r>
          </a:p>
          <a:p>
            <a:r>
              <a:rPr lang="en-US" dirty="0"/>
              <a:t>executes instructions and performs basic</a:t>
            </a:r>
          </a:p>
          <a:p>
            <a:r>
              <a:rPr lang="en-US" dirty="0"/>
              <a:t>logical, mathematical, and I/O operations.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83DE2-ADF0-B944-961E-DC113EA7E878}"/>
              </a:ext>
            </a:extLst>
          </p:cNvPr>
          <p:cNvSpPr txBox="1"/>
          <p:nvPr/>
        </p:nvSpPr>
        <p:spPr>
          <a:xfrm>
            <a:off x="10437139" y="1982811"/>
            <a:ext cx="87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CPU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DCDDA6-BBF9-A549-B069-F5D30EBAD83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0876522" y="2567586"/>
            <a:ext cx="1" cy="38992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4AC998-987F-5F40-B61D-82AF1C9D7BA9}"/>
              </a:ext>
            </a:extLst>
          </p:cNvPr>
          <p:cNvSpPr txBox="1"/>
          <p:nvPr/>
        </p:nvSpPr>
        <p:spPr>
          <a:xfrm>
            <a:off x="520964" y="3829050"/>
            <a:ext cx="4114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CPU’s have many components such as schedulers, ALU’s, clock, buses, cache, </a:t>
            </a:r>
            <a:r>
              <a:rPr lang="en-US" dirty="0" err="1"/>
              <a:t>cors</a:t>
            </a:r>
            <a:r>
              <a:rPr lang="en-US" dirty="0"/>
              <a:t> and many more.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626464-6FFA-6549-A931-047E3A5968CA}"/>
              </a:ext>
            </a:extLst>
          </p:cNvPr>
          <p:cNvSpPr txBox="1"/>
          <p:nvPr/>
        </p:nvSpPr>
        <p:spPr>
          <a:xfrm>
            <a:off x="520964" y="5296228"/>
            <a:ext cx="41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CPU </a:t>
            </a:r>
            <a:r>
              <a:rPr lang="en-US" dirty="0" err="1"/>
              <a:t>cor</a:t>
            </a:r>
            <a:r>
              <a:rPr lang="en-US" dirty="0"/>
              <a:t> can handle one task at a time</a:t>
            </a:r>
          </a:p>
        </p:txBody>
      </p:sp>
    </p:spTree>
    <p:extLst>
      <p:ext uri="{BB962C8B-B14F-4D97-AF65-F5344CB8AC3E}">
        <p14:creationId xmlns:p14="http://schemas.microsoft.com/office/powerpoint/2010/main" val="45291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C02E-7653-5A48-9DF0-E880BEDB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9F82-CC76-914C-918A-A1C721C8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90626"/>
          </a:xfrm>
        </p:spPr>
        <p:txBody>
          <a:bodyPr/>
          <a:lstStyle/>
          <a:p>
            <a:r>
              <a:rPr lang="en-US" dirty="0"/>
              <a:t>A process is basically a program an execution.  </a:t>
            </a:r>
          </a:p>
          <a:p>
            <a:r>
              <a:rPr lang="en-US" dirty="0"/>
              <a:t>Example: Running word, email app, photoshop on your computer.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E09D00-5DDB-6644-BAD2-6C2C247C7555}"/>
              </a:ext>
            </a:extLst>
          </p:cNvPr>
          <p:cNvSpPr txBox="1">
            <a:spLocks/>
          </p:cNvSpPr>
          <p:nvPr/>
        </p:nvSpPr>
        <p:spPr>
          <a:xfrm>
            <a:off x="838200" y="3016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a thread?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484ABD-7AD6-FB43-B5FF-C1CA641E6D68}"/>
              </a:ext>
            </a:extLst>
          </p:cNvPr>
          <p:cNvSpPr txBox="1">
            <a:spLocks/>
          </p:cNvSpPr>
          <p:nvPr/>
        </p:nvSpPr>
        <p:spPr>
          <a:xfrm>
            <a:off x="838200" y="434181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thread is a sequence of instructions in execution</a:t>
            </a:r>
          </a:p>
          <a:p>
            <a:r>
              <a:rPr lang="en-US" dirty="0"/>
              <a:t>Example: You are running word and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thread is saving the page every 5 seconds</a:t>
            </a:r>
            <a:r>
              <a:rPr lang="en-US" dirty="0"/>
              <a:t>, a </a:t>
            </a:r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b="1" baseline="30000" dirty="0">
                <a:solidFill>
                  <a:srgbClr val="C00000"/>
                </a:solidFill>
              </a:rPr>
              <a:t>nd</a:t>
            </a:r>
            <a:r>
              <a:rPr lang="en-US" dirty="0">
                <a:solidFill>
                  <a:srgbClr val="C00000"/>
                </a:solidFill>
              </a:rPr>
              <a:t> thread checking grammatical errors</a:t>
            </a:r>
            <a:r>
              <a:rPr lang="en-US" dirty="0"/>
              <a:t>, a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b="1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thread is displaying the content on screen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44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C989-A27B-6346-99E8-26D4BDC8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3629-ECF1-A845-A90B-4CC1CEAC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784"/>
            <a:ext cx="10515600" cy="1325563"/>
          </a:xfrm>
        </p:spPr>
        <p:txBody>
          <a:bodyPr/>
          <a:lstStyle/>
          <a:p>
            <a:r>
              <a:rPr lang="en-US" dirty="0"/>
              <a:t>When a CPU executes multiple processes at the same time among its multiple </a:t>
            </a:r>
            <a:r>
              <a:rPr lang="en-US" dirty="0" err="1"/>
              <a:t>cors</a:t>
            </a:r>
            <a:r>
              <a:rPr lang="en-US" dirty="0"/>
              <a:t>.  This is referred to as </a:t>
            </a:r>
            <a:r>
              <a:rPr lang="en-US" sz="3600" b="1" dirty="0"/>
              <a:t>Parallelism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78F0C1-EDCB-0147-ACDC-B84A14EA5F5E}"/>
              </a:ext>
            </a:extLst>
          </p:cNvPr>
          <p:cNvSpPr txBox="1">
            <a:spLocks/>
          </p:cNvSpPr>
          <p:nvPr/>
        </p:nvSpPr>
        <p:spPr>
          <a:xfrm>
            <a:off x="838200" y="30693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multithreading?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CDD36D-74C0-3C4C-A2EC-F7B4D28170D5}"/>
              </a:ext>
            </a:extLst>
          </p:cNvPr>
          <p:cNvSpPr txBox="1">
            <a:spLocks/>
          </p:cNvSpPr>
          <p:nvPr/>
        </p:nvSpPr>
        <p:spPr>
          <a:xfrm>
            <a:off x="838200" y="44480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CPU Cor executes multiple threads independently by switching back and forth between each other.  This is referred to as </a:t>
            </a:r>
            <a:r>
              <a:rPr lang="en-US" sz="3600" b="1" dirty="0"/>
              <a:t>Concurrency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6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199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Threading</vt:lpstr>
      <vt:lpstr>CPU Terminology</vt:lpstr>
      <vt:lpstr>What is a process?</vt:lpstr>
      <vt:lpstr>What is multiprocessing?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</dc:title>
  <dc:creator>Alexander Joslin</dc:creator>
  <cp:lastModifiedBy>Alexander Joslin</cp:lastModifiedBy>
  <cp:revision>1</cp:revision>
  <dcterms:created xsi:type="dcterms:W3CDTF">2022-02-04T21:35:24Z</dcterms:created>
  <dcterms:modified xsi:type="dcterms:W3CDTF">2022-02-04T23:25:41Z</dcterms:modified>
</cp:coreProperties>
</file>