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>
        <p:guide orient="horz" pos="2455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5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26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4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95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5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42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3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3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59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9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24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FC27-08C7-427F-A714-833B7AABABE9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6A31-990E-4B44-8B84-0BD8BA534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8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89793" y="-4314"/>
            <a:ext cx="4455659" cy="6875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323644" y="5899451"/>
            <a:ext cx="786150" cy="972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194694" y="5899451"/>
            <a:ext cx="786150" cy="972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061059" y="5899451"/>
            <a:ext cx="786150" cy="972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rco 9"/>
          <p:cNvSpPr/>
          <p:nvPr/>
        </p:nvSpPr>
        <p:spPr>
          <a:xfrm rot="16200000">
            <a:off x="6101116" y="5620804"/>
            <a:ext cx="2034391" cy="2474390"/>
          </a:xfrm>
          <a:prstGeom prst="arc">
            <a:avLst>
              <a:gd name="adj1" fmla="val 16200000"/>
              <a:gd name="adj2" fmla="val 206431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 rot="10800000">
            <a:off x="5051851" y="-4312"/>
            <a:ext cx="786150" cy="972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 rot="10800000">
            <a:off x="4180801" y="-4312"/>
            <a:ext cx="786150" cy="972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10800000">
            <a:off x="3314436" y="-4312"/>
            <a:ext cx="786150" cy="972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rot="5400000">
            <a:off x="1000782" y="-1237195"/>
            <a:ext cx="2034391" cy="2474390"/>
          </a:xfrm>
          <a:prstGeom prst="arc">
            <a:avLst>
              <a:gd name="adj1" fmla="val 16200000"/>
              <a:gd name="adj2" fmla="val 203377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 rot="10800000">
            <a:off x="2468043" y="1945286"/>
            <a:ext cx="786150" cy="972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3381570" y="1342935"/>
            <a:ext cx="2461882" cy="1989433"/>
            <a:chOff x="4444546" y="1116226"/>
            <a:chExt cx="2461882" cy="1989433"/>
          </a:xfrm>
        </p:grpSpPr>
        <p:sp>
          <p:nvSpPr>
            <p:cNvPr id="42" name="Retângulo 41"/>
            <p:cNvSpPr/>
            <p:nvPr/>
          </p:nvSpPr>
          <p:spPr>
            <a:xfrm rot="10800000">
              <a:off x="6120278" y="2133594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</a:t>
              </a:r>
              <a:endParaRPr lang="pt-BR" dirty="0"/>
            </a:p>
          </p:txBody>
        </p:sp>
        <p:sp>
          <p:nvSpPr>
            <p:cNvPr id="43" name="Retângulo 42"/>
            <p:cNvSpPr/>
            <p:nvPr/>
          </p:nvSpPr>
          <p:spPr>
            <a:xfrm rot="10800000">
              <a:off x="5281258" y="2133594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0800000">
              <a:off x="4444546" y="2133594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 rot="10800000">
              <a:off x="6120278" y="1116226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 rot="10800000">
              <a:off x="5281258" y="1116226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 rot="10800000">
              <a:off x="4444546" y="1116226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Retângulo 56"/>
          <p:cNvSpPr/>
          <p:nvPr/>
        </p:nvSpPr>
        <p:spPr>
          <a:xfrm>
            <a:off x="5957702" y="1936022"/>
            <a:ext cx="786150" cy="972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5945873" y="3917561"/>
            <a:ext cx="786150" cy="972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3" name="Grupo 62"/>
          <p:cNvGrpSpPr/>
          <p:nvPr/>
        </p:nvGrpSpPr>
        <p:grpSpPr>
          <a:xfrm rot="10800000">
            <a:off x="3382014" y="3477144"/>
            <a:ext cx="2461882" cy="1989433"/>
            <a:chOff x="4444546" y="1116226"/>
            <a:chExt cx="2461882" cy="1989433"/>
          </a:xfrm>
        </p:grpSpPr>
        <p:sp>
          <p:nvSpPr>
            <p:cNvPr id="65" name="Retângulo 64"/>
            <p:cNvSpPr/>
            <p:nvPr/>
          </p:nvSpPr>
          <p:spPr>
            <a:xfrm rot="10800000">
              <a:off x="6120278" y="2133594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</a:t>
              </a:r>
              <a:endParaRPr lang="pt-BR" dirty="0"/>
            </a:p>
          </p:txBody>
        </p:sp>
        <p:sp>
          <p:nvSpPr>
            <p:cNvPr id="66" name="Retângulo 65"/>
            <p:cNvSpPr/>
            <p:nvPr/>
          </p:nvSpPr>
          <p:spPr>
            <a:xfrm rot="10800000">
              <a:off x="5281258" y="2133594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10800000">
              <a:off x="4444546" y="2133594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 rot="10800000">
              <a:off x="6120278" y="1116226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 rot="10800000">
              <a:off x="5281258" y="1116226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10800000">
              <a:off x="4444546" y="1116226"/>
              <a:ext cx="786150" cy="972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Retângulo 63"/>
          <p:cNvSpPr/>
          <p:nvPr/>
        </p:nvSpPr>
        <p:spPr>
          <a:xfrm rot="10800000">
            <a:off x="2468914" y="3901425"/>
            <a:ext cx="786150" cy="972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1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AMORIM SANTOS</dc:creator>
  <cp:lastModifiedBy>CAIO AMORIM SANTOS</cp:lastModifiedBy>
  <cp:revision>7</cp:revision>
  <dcterms:created xsi:type="dcterms:W3CDTF">2017-04-25T16:38:01Z</dcterms:created>
  <dcterms:modified xsi:type="dcterms:W3CDTF">2017-04-25T18:14:55Z</dcterms:modified>
</cp:coreProperties>
</file>