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Proxima Nova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728cdbbb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728cdbbb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728cdbbb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728cdbbb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28cdbbb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28cdbbb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 Up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Eric Jackman, Jacob Nelson, Pam Pepper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Squad 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Squad Up is an easy way of finding people interested in playing the same games as you.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It features: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User profiles – a place to describe yourself.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Groups – a place to join like minded gamers.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50" y="1152475"/>
            <a:ext cx="568669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Contributions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Eric Jackman – PowerPoint presentation, authentication module, signup/login pages, group create/edit/delete/detail pages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Pam Pepper - Database implementation, profile page.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Jacob Nelson - Group finder page, group create/edit/delete/detail operations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Proxima Nova</vt:lpstr>
      <vt:lpstr>Arial</vt:lpstr>
      <vt:lpstr>Spearmint</vt:lpstr>
      <vt:lpstr>Squad Up</vt:lpstr>
      <vt:lpstr>About Squad Up</vt:lpstr>
      <vt:lpstr>ERD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Squad Up</dc:title>
  <cp:lastModifiedBy>Eric Jackman</cp:lastModifiedBy>
  <cp:revision>3</cp:revision>
  <dcterms:modified xsi:type="dcterms:W3CDTF">2023-12-16T04:59:48Z</dcterms:modified>
</cp:coreProperties>
</file>