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6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1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5E4E-71C5-4D77-827F-FCC782B0193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8416-D6F9-4F67-9916-B6CD32A8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HMW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하면 관객들이 예측할 수 없는 </a:t>
            </a:r>
            <a:r>
              <a:rPr lang="ko-KR" altLang="en-US" dirty="0" err="1" smtClean="0"/>
              <a:t>파울볼을</a:t>
            </a:r>
            <a:r>
              <a:rPr lang="ko-KR" altLang="en-US" dirty="0" smtClean="0"/>
              <a:t> 두려워하지 않으며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흥미를 느끼게 하는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서비스를 만들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Crazy8 - </a:t>
            </a:r>
            <a:r>
              <a:rPr lang="ko-KR" altLang="en-US" dirty="0" err="1" smtClean="0"/>
              <a:t>성준모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94" y="1690688"/>
            <a:ext cx="6485920" cy="4864440"/>
          </a:xfrm>
        </p:spPr>
      </p:pic>
    </p:spTree>
    <p:extLst>
      <p:ext uri="{BB962C8B-B14F-4D97-AF65-F5344CB8AC3E}">
        <p14:creationId xmlns:p14="http://schemas.microsoft.com/office/powerpoint/2010/main" val="216662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Crazy8 - </a:t>
            </a:r>
            <a:r>
              <a:rPr lang="ko-KR" altLang="en-US" dirty="0" err="1" smtClean="0"/>
              <a:t>이준수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6" y="1690688"/>
            <a:ext cx="643466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Crazy8 - </a:t>
            </a:r>
            <a:r>
              <a:rPr lang="ko-KR" altLang="en-US" dirty="0" err="1" smtClean="0"/>
              <a:t>이규헌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29" y="2043976"/>
            <a:ext cx="9726227" cy="42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Crazy8 - </a:t>
            </a:r>
            <a:r>
              <a:rPr lang="ko-KR" altLang="en-US" dirty="0" err="1" smtClean="0"/>
              <a:t>유예린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46" y="1843314"/>
            <a:ext cx="4826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Sketch -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72" y="1825625"/>
            <a:ext cx="3043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2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HMW</vt:lpstr>
      <vt:lpstr>Crazy8 - 성준모</vt:lpstr>
      <vt:lpstr>Crazy8 - 이준수</vt:lpstr>
      <vt:lpstr>Crazy8 - 이규헌</vt:lpstr>
      <vt:lpstr>Crazy8 - 유예린</vt:lpstr>
      <vt:lpstr>Solution Sketch - 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HMW</dc:title>
  <dc:creator>junsu</dc:creator>
  <cp:lastModifiedBy>junsu</cp:lastModifiedBy>
  <cp:revision>3</cp:revision>
  <dcterms:created xsi:type="dcterms:W3CDTF">2023-05-31T05:22:21Z</dcterms:created>
  <dcterms:modified xsi:type="dcterms:W3CDTF">2023-05-31T06:37:37Z</dcterms:modified>
</cp:coreProperties>
</file>