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png"/><Relationship Id="rId23" Type="http://schemas.openxmlformats.org/officeDocument/2006/relationships/image" Target="../media/image20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0" Type="http://schemas.openxmlformats.org/officeDocument/2006/relationships/image" Target="../media/image215.png"/><Relationship Id="rId11" Type="http://schemas.openxmlformats.org/officeDocument/2006/relationships/image" Target="../media/image216.png"/><Relationship Id="rId12" Type="http://schemas.openxmlformats.org/officeDocument/2006/relationships/image" Target="../media/image217.png"/><Relationship Id="rId13" Type="http://schemas.openxmlformats.org/officeDocument/2006/relationships/image" Target="../media/image218.png"/><Relationship Id="rId14" Type="http://schemas.openxmlformats.org/officeDocument/2006/relationships/image" Target="../media/image219.png"/><Relationship Id="rId15" Type="http://schemas.openxmlformats.org/officeDocument/2006/relationships/image" Target="../media/image220.png"/><Relationship Id="rId16" Type="http://schemas.openxmlformats.org/officeDocument/2006/relationships/image" Target="../media/image221.png"/><Relationship Id="rId17" Type="http://schemas.openxmlformats.org/officeDocument/2006/relationships/image" Target="../media/image222.png"/><Relationship Id="rId18" Type="http://schemas.openxmlformats.org/officeDocument/2006/relationships/image" Target="../media/image223.png"/><Relationship Id="rId19" Type="http://schemas.openxmlformats.org/officeDocument/2006/relationships/image" Target="../media/image224.png"/><Relationship Id="rId20" Type="http://schemas.openxmlformats.org/officeDocument/2006/relationships/image" Target="../media/image225.png"/><Relationship Id="rId21" Type="http://schemas.openxmlformats.org/officeDocument/2006/relationships/image" Target="../media/image226.png"/><Relationship Id="rId22" Type="http://schemas.openxmlformats.org/officeDocument/2006/relationships/image" Target="../media/image227.png"/><Relationship Id="rId23" Type="http://schemas.openxmlformats.org/officeDocument/2006/relationships/image" Target="../media/image228.png"/><Relationship Id="rId24" Type="http://schemas.openxmlformats.org/officeDocument/2006/relationships/image" Target="../media/image229.png"/><Relationship Id="rId25" Type="http://schemas.openxmlformats.org/officeDocument/2006/relationships/image" Target="../media/image230.png"/><Relationship Id="rId26" Type="http://schemas.openxmlformats.org/officeDocument/2006/relationships/image" Target="../media/image231.png"/><Relationship Id="rId27" Type="http://schemas.openxmlformats.org/officeDocument/2006/relationships/image" Target="../media/image232.png"/><Relationship Id="rId28" Type="http://schemas.openxmlformats.org/officeDocument/2006/relationships/image" Target="../media/image233.png"/><Relationship Id="rId29" Type="http://schemas.openxmlformats.org/officeDocument/2006/relationships/image" Target="../media/image234.png"/><Relationship Id="rId30" Type="http://schemas.openxmlformats.org/officeDocument/2006/relationships/image" Target="../media/image235.png"/><Relationship Id="rId31" Type="http://schemas.openxmlformats.org/officeDocument/2006/relationships/image" Target="../media/image236.png"/><Relationship Id="rId32" Type="http://schemas.openxmlformats.org/officeDocument/2006/relationships/image" Target="../media/image237.png"/><Relationship Id="rId33" Type="http://schemas.openxmlformats.org/officeDocument/2006/relationships/image" Target="../media/image238.png"/><Relationship Id="rId34" Type="http://schemas.openxmlformats.org/officeDocument/2006/relationships/image" Target="../media/image239.png"/><Relationship Id="rId35" Type="http://schemas.openxmlformats.org/officeDocument/2006/relationships/image" Target="../media/image240.png"/><Relationship Id="rId36" Type="http://schemas.openxmlformats.org/officeDocument/2006/relationships/image" Target="../media/image241.png"/><Relationship Id="rId37" Type="http://schemas.openxmlformats.org/officeDocument/2006/relationships/image" Target="../media/image242.png"/><Relationship Id="rId38" Type="http://schemas.openxmlformats.org/officeDocument/2006/relationships/image" Target="../media/image243.png"/><Relationship Id="rId39" Type="http://schemas.openxmlformats.org/officeDocument/2006/relationships/image" Target="../media/image244.png"/><Relationship Id="rId40" Type="http://schemas.openxmlformats.org/officeDocument/2006/relationships/image" Target="../media/image245.png"/><Relationship Id="rId41" Type="http://schemas.openxmlformats.org/officeDocument/2006/relationships/image" Target="../media/image246.png"/><Relationship Id="rId42" Type="http://schemas.openxmlformats.org/officeDocument/2006/relationships/image" Target="../media/image247.png"/><Relationship Id="rId43" Type="http://schemas.openxmlformats.org/officeDocument/2006/relationships/image" Target="../media/image248.png"/><Relationship Id="rId44" Type="http://schemas.openxmlformats.org/officeDocument/2006/relationships/image" Target="../media/image249.png"/><Relationship Id="rId45" Type="http://schemas.openxmlformats.org/officeDocument/2006/relationships/image" Target="../media/image250.png"/><Relationship Id="rId46" Type="http://schemas.openxmlformats.org/officeDocument/2006/relationships/image" Target="../media/image251.png"/><Relationship Id="rId47" Type="http://schemas.openxmlformats.org/officeDocument/2006/relationships/image" Target="../media/image252.png"/><Relationship Id="rId48" Type="http://schemas.openxmlformats.org/officeDocument/2006/relationships/image" Target="../media/image253.png"/><Relationship Id="rId49" Type="http://schemas.openxmlformats.org/officeDocument/2006/relationships/image" Target="../media/image254.png"/><Relationship Id="rId50" Type="http://schemas.openxmlformats.org/officeDocument/2006/relationships/image" Target="../media/image255.png"/><Relationship Id="rId51" Type="http://schemas.openxmlformats.org/officeDocument/2006/relationships/image" Target="../media/image256.png"/><Relationship Id="rId52" Type="http://schemas.openxmlformats.org/officeDocument/2006/relationships/image" Target="../media/image257.png"/><Relationship Id="rId53" Type="http://schemas.openxmlformats.org/officeDocument/2006/relationships/image" Target="../media/image258.png"/><Relationship Id="rId54" Type="http://schemas.openxmlformats.org/officeDocument/2006/relationships/image" Target="../media/image259.png"/><Relationship Id="rId55" Type="http://schemas.openxmlformats.org/officeDocument/2006/relationships/image" Target="../media/image260.png"/><Relationship Id="rId56" Type="http://schemas.openxmlformats.org/officeDocument/2006/relationships/image" Target="../media/image261.png"/><Relationship Id="rId57" Type="http://schemas.openxmlformats.org/officeDocument/2006/relationships/image" Target="../media/image262.png"/><Relationship Id="rId58" Type="http://schemas.openxmlformats.org/officeDocument/2006/relationships/image" Target="../media/image263.png"/><Relationship Id="rId59" Type="http://schemas.openxmlformats.org/officeDocument/2006/relationships/image" Target="../media/image264.png"/><Relationship Id="rId60" Type="http://schemas.openxmlformats.org/officeDocument/2006/relationships/image" Target="../media/image265.png"/><Relationship Id="rId61" Type="http://schemas.openxmlformats.org/officeDocument/2006/relationships/image" Target="../media/image2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Relationship Id="rId6" Type="http://schemas.openxmlformats.org/officeDocument/2006/relationships/image" Target="../media/image271.png"/><Relationship Id="rId7" Type="http://schemas.openxmlformats.org/officeDocument/2006/relationships/image" Target="../media/image272.png"/><Relationship Id="rId8" Type="http://schemas.openxmlformats.org/officeDocument/2006/relationships/image" Target="../media/image273.png"/><Relationship Id="rId9" Type="http://schemas.openxmlformats.org/officeDocument/2006/relationships/image" Target="../media/image274.png"/><Relationship Id="rId10" Type="http://schemas.openxmlformats.org/officeDocument/2006/relationships/image" Target="../media/image275.png"/><Relationship Id="rId11" Type="http://schemas.openxmlformats.org/officeDocument/2006/relationships/image" Target="../media/image276.png"/><Relationship Id="rId12" Type="http://schemas.openxmlformats.org/officeDocument/2006/relationships/image" Target="../media/image277.png"/><Relationship Id="rId13" Type="http://schemas.openxmlformats.org/officeDocument/2006/relationships/image" Target="../media/image278.png"/><Relationship Id="rId14" Type="http://schemas.openxmlformats.org/officeDocument/2006/relationships/image" Target="../media/image279.png"/><Relationship Id="rId15" Type="http://schemas.openxmlformats.org/officeDocument/2006/relationships/image" Target="../media/image280.png"/><Relationship Id="rId16" Type="http://schemas.openxmlformats.org/officeDocument/2006/relationships/image" Target="../media/image281.png"/><Relationship Id="rId17" Type="http://schemas.openxmlformats.org/officeDocument/2006/relationships/image" Target="../media/image282.png"/><Relationship Id="rId18" Type="http://schemas.openxmlformats.org/officeDocument/2006/relationships/image" Target="../media/image283.png"/><Relationship Id="rId19" Type="http://schemas.openxmlformats.org/officeDocument/2006/relationships/image" Target="../media/image284.png"/><Relationship Id="rId20" Type="http://schemas.openxmlformats.org/officeDocument/2006/relationships/image" Target="../media/image285.png"/><Relationship Id="rId21" Type="http://schemas.openxmlformats.org/officeDocument/2006/relationships/image" Target="../media/image286.png"/><Relationship Id="rId22" Type="http://schemas.openxmlformats.org/officeDocument/2006/relationships/image" Target="../media/image287.png"/><Relationship Id="rId23" Type="http://schemas.openxmlformats.org/officeDocument/2006/relationships/image" Target="../media/image288.png"/><Relationship Id="rId24" Type="http://schemas.openxmlformats.org/officeDocument/2006/relationships/image" Target="../media/image289.png"/><Relationship Id="rId25" Type="http://schemas.openxmlformats.org/officeDocument/2006/relationships/image" Target="../media/image2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image" Target="../media/image294.png"/><Relationship Id="rId6" Type="http://schemas.openxmlformats.org/officeDocument/2006/relationships/image" Target="../media/image295.png"/><Relationship Id="rId7" Type="http://schemas.openxmlformats.org/officeDocument/2006/relationships/image" Target="../media/image296.png"/><Relationship Id="rId8" Type="http://schemas.openxmlformats.org/officeDocument/2006/relationships/image" Target="../media/image297.png"/><Relationship Id="rId9" Type="http://schemas.openxmlformats.org/officeDocument/2006/relationships/image" Target="../media/image298.png"/><Relationship Id="rId10" Type="http://schemas.openxmlformats.org/officeDocument/2006/relationships/image" Target="../media/image299.png"/><Relationship Id="rId11" Type="http://schemas.openxmlformats.org/officeDocument/2006/relationships/image" Target="../media/image30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1.png"/><Relationship Id="rId3" Type="http://schemas.openxmlformats.org/officeDocument/2006/relationships/image" Target="../media/image302.png"/><Relationship Id="rId4" Type="http://schemas.openxmlformats.org/officeDocument/2006/relationships/image" Target="../media/image303.png"/><Relationship Id="rId5" Type="http://schemas.openxmlformats.org/officeDocument/2006/relationships/image" Target="../media/image304.png"/><Relationship Id="rId6" Type="http://schemas.openxmlformats.org/officeDocument/2006/relationships/image" Target="../media/image305.png"/><Relationship Id="rId7" Type="http://schemas.openxmlformats.org/officeDocument/2006/relationships/image" Target="../media/image306.png"/><Relationship Id="rId8" Type="http://schemas.openxmlformats.org/officeDocument/2006/relationships/image" Target="../media/image307.png"/><Relationship Id="rId9" Type="http://schemas.openxmlformats.org/officeDocument/2006/relationships/image" Target="../media/image308.png"/><Relationship Id="rId10" Type="http://schemas.openxmlformats.org/officeDocument/2006/relationships/image" Target="../media/image309.png"/><Relationship Id="rId11" Type="http://schemas.openxmlformats.org/officeDocument/2006/relationships/image" Target="../media/image3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1.png"/><Relationship Id="rId3" Type="http://schemas.openxmlformats.org/officeDocument/2006/relationships/image" Target="../media/image312.png"/><Relationship Id="rId4" Type="http://schemas.openxmlformats.org/officeDocument/2006/relationships/image" Target="../media/image313.png"/><Relationship Id="rId5" Type="http://schemas.openxmlformats.org/officeDocument/2006/relationships/image" Target="../media/image314.png"/><Relationship Id="rId6" Type="http://schemas.openxmlformats.org/officeDocument/2006/relationships/image" Target="../media/image315.png"/><Relationship Id="rId7" Type="http://schemas.openxmlformats.org/officeDocument/2006/relationships/image" Target="../media/image316.png"/><Relationship Id="rId8" Type="http://schemas.openxmlformats.org/officeDocument/2006/relationships/image" Target="../media/image317.png"/><Relationship Id="rId9" Type="http://schemas.openxmlformats.org/officeDocument/2006/relationships/image" Target="../media/image318.png"/><Relationship Id="rId10" Type="http://schemas.openxmlformats.org/officeDocument/2006/relationships/image" Target="../media/image319.png"/><Relationship Id="rId11" Type="http://schemas.openxmlformats.org/officeDocument/2006/relationships/image" Target="../media/image320.png"/><Relationship Id="rId12" Type="http://schemas.openxmlformats.org/officeDocument/2006/relationships/image" Target="../media/image321.png"/><Relationship Id="rId13" Type="http://schemas.openxmlformats.org/officeDocument/2006/relationships/image" Target="../media/image322.png"/><Relationship Id="rId14" Type="http://schemas.openxmlformats.org/officeDocument/2006/relationships/image" Target="../media/image323.png"/><Relationship Id="rId15" Type="http://schemas.openxmlformats.org/officeDocument/2006/relationships/image" Target="../media/image324.png"/><Relationship Id="rId16" Type="http://schemas.openxmlformats.org/officeDocument/2006/relationships/image" Target="../media/image325.png"/><Relationship Id="rId17" Type="http://schemas.openxmlformats.org/officeDocument/2006/relationships/image" Target="../media/image326.png"/><Relationship Id="rId18" Type="http://schemas.openxmlformats.org/officeDocument/2006/relationships/image" Target="../media/image327.png"/><Relationship Id="rId19" Type="http://schemas.openxmlformats.org/officeDocument/2006/relationships/image" Target="../media/image328.png"/><Relationship Id="rId20" Type="http://schemas.openxmlformats.org/officeDocument/2006/relationships/image" Target="../media/image329.png"/><Relationship Id="rId21" Type="http://schemas.openxmlformats.org/officeDocument/2006/relationships/image" Target="../media/image330.png"/><Relationship Id="rId22" Type="http://schemas.openxmlformats.org/officeDocument/2006/relationships/image" Target="../media/image331.png"/><Relationship Id="rId23" Type="http://schemas.openxmlformats.org/officeDocument/2006/relationships/image" Target="../media/image332.png"/><Relationship Id="rId24" Type="http://schemas.openxmlformats.org/officeDocument/2006/relationships/image" Target="../media/image333.png"/><Relationship Id="rId25" Type="http://schemas.openxmlformats.org/officeDocument/2006/relationships/image" Target="../media/image334.png"/><Relationship Id="rId26" Type="http://schemas.openxmlformats.org/officeDocument/2006/relationships/image" Target="../media/image33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6.png"/><Relationship Id="rId3" Type="http://schemas.openxmlformats.org/officeDocument/2006/relationships/image" Target="../media/image337.png"/><Relationship Id="rId4" Type="http://schemas.openxmlformats.org/officeDocument/2006/relationships/image" Target="../media/image338.png"/><Relationship Id="rId5" Type="http://schemas.openxmlformats.org/officeDocument/2006/relationships/image" Target="../media/image339.png"/><Relationship Id="rId6" Type="http://schemas.openxmlformats.org/officeDocument/2006/relationships/image" Target="../media/image340.png"/><Relationship Id="rId7" Type="http://schemas.openxmlformats.org/officeDocument/2006/relationships/image" Target="../media/image341.png"/><Relationship Id="rId8" Type="http://schemas.openxmlformats.org/officeDocument/2006/relationships/image" Target="../media/image342.png"/><Relationship Id="rId9" Type="http://schemas.openxmlformats.org/officeDocument/2006/relationships/image" Target="../media/image343.png"/><Relationship Id="rId10" Type="http://schemas.openxmlformats.org/officeDocument/2006/relationships/image" Target="../media/image344.png"/><Relationship Id="rId11" Type="http://schemas.openxmlformats.org/officeDocument/2006/relationships/image" Target="../media/image34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48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51.png"/><Relationship Id="rId8" Type="http://schemas.openxmlformats.org/officeDocument/2006/relationships/image" Target="../media/image352.png"/><Relationship Id="rId9" Type="http://schemas.openxmlformats.org/officeDocument/2006/relationships/image" Target="../media/image353.png"/><Relationship Id="rId10" Type="http://schemas.openxmlformats.org/officeDocument/2006/relationships/image" Target="../media/image354.png"/><Relationship Id="rId11" Type="http://schemas.openxmlformats.org/officeDocument/2006/relationships/image" Target="../media/image355.png"/><Relationship Id="rId12" Type="http://schemas.openxmlformats.org/officeDocument/2006/relationships/image" Target="../media/image356.png"/><Relationship Id="rId13" Type="http://schemas.openxmlformats.org/officeDocument/2006/relationships/image" Target="../media/image357.png"/><Relationship Id="rId14" Type="http://schemas.openxmlformats.org/officeDocument/2006/relationships/image" Target="../media/image358.png"/><Relationship Id="rId15" Type="http://schemas.openxmlformats.org/officeDocument/2006/relationships/image" Target="../media/image359.png"/><Relationship Id="rId16" Type="http://schemas.openxmlformats.org/officeDocument/2006/relationships/image" Target="../media/image360.png"/><Relationship Id="rId17" Type="http://schemas.openxmlformats.org/officeDocument/2006/relationships/image" Target="../media/image361.png"/><Relationship Id="rId18" Type="http://schemas.openxmlformats.org/officeDocument/2006/relationships/image" Target="../media/image362.png"/><Relationship Id="rId19" Type="http://schemas.openxmlformats.org/officeDocument/2006/relationships/image" Target="../media/image363.png"/><Relationship Id="rId20" Type="http://schemas.openxmlformats.org/officeDocument/2006/relationships/image" Target="../media/image364.png"/><Relationship Id="rId21" Type="http://schemas.openxmlformats.org/officeDocument/2006/relationships/image" Target="../media/image365.png"/><Relationship Id="rId22" Type="http://schemas.openxmlformats.org/officeDocument/2006/relationships/image" Target="../media/image366.png"/><Relationship Id="rId23" Type="http://schemas.openxmlformats.org/officeDocument/2006/relationships/image" Target="../media/image36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8.png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71.png"/><Relationship Id="rId6" Type="http://schemas.openxmlformats.org/officeDocument/2006/relationships/image" Target="../media/image372.png"/><Relationship Id="rId7" Type="http://schemas.openxmlformats.org/officeDocument/2006/relationships/image" Target="../media/image373.png"/><Relationship Id="rId8" Type="http://schemas.openxmlformats.org/officeDocument/2006/relationships/image" Target="../media/image374.png"/><Relationship Id="rId9" Type="http://schemas.openxmlformats.org/officeDocument/2006/relationships/image" Target="../media/image375.png"/><Relationship Id="rId10" Type="http://schemas.openxmlformats.org/officeDocument/2006/relationships/image" Target="../media/image376.png"/><Relationship Id="rId11" Type="http://schemas.openxmlformats.org/officeDocument/2006/relationships/image" Target="../media/image377.png"/><Relationship Id="rId12" Type="http://schemas.openxmlformats.org/officeDocument/2006/relationships/image" Target="../media/image378.png"/><Relationship Id="rId13" Type="http://schemas.openxmlformats.org/officeDocument/2006/relationships/image" Target="../media/image379.png"/><Relationship Id="rId14" Type="http://schemas.openxmlformats.org/officeDocument/2006/relationships/image" Target="../media/image380.png"/><Relationship Id="rId15" Type="http://schemas.openxmlformats.org/officeDocument/2006/relationships/image" Target="../media/image381.png"/><Relationship Id="rId16" Type="http://schemas.openxmlformats.org/officeDocument/2006/relationships/image" Target="../media/image382.png"/><Relationship Id="rId17" Type="http://schemas.openxmlformats.org/officeDocument/2006/relationships/image" Target="../media/image383.png"/><Relationship Id="rId18" Type="http://schemas.openxmlformats.org/officeDocument/2006/relationships/image" Target="../media/image384.png"/><Relationship Id="rId19" Type="http://schemas.openxmlformats.org/officeDocument/2006/relationships/image" Target="../media/image385.png"/><Relationship Id="rId20" Type="http://schemas.openxmlformats.org/officeDocument/2006/relationships/image" Target="../media/image386.png"/><Relationship Id="rId21" Type="http://schemas.openxmlformats.org/officeDocument/2006/relationships/image" Target="../media/image38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8.png"/><Relationship Id="rId3" Type="http://schemas.openxmlformats.org/officeDocument/2006/relationships/image" Target="../media/image389.png"/><Relationship Id="rId4" Type="http://schemas.openxmlformats.org/officeDocument/2006/relationships/image" Target="../media/image390.png"/><Relationship Id="rId5" Type="http://schemas.openxmlformats.org/officeDocument/2006/relationships/image" Target="../media/image391.png"/><Relationship Id="rId6" Type="http://schemas.openxmlformats.org/officeDocument/2006/relationships/image" Target="../media/image392.png"/><Relationship Id="rId7" Type="http://schemas.openxmlformats.org/officeDocument/2006/relationships/image" Target="../media/image393.png"/><Relationship Id="rId8" Type="http://schemas.openxmlformats.org/officeDocument/2006/relationships/image" Target="../media/image394.png"/><Relationship Id="rId9" Type="http://schemas.openxmlformats.org/officeDocument/2006/relationships/image" Target="../media/image395.png"/><Relationship Id="rId10" Type="http://schemas.openxmlformats.org/officeDocument/2006/relationships/image" Target="../media/image396.png"/><Relationship Id="rId11" Type="http://schemas.openxmlformats.org/officeDocument/2006/relationships/image" Target="../media/image397.png"/><Relationship Id="rId12" Type="http://schemas.openxmlformats.org/officeDocument/2006/relationships/image" Target="../media/image398.png"/><Relationship Id="rId13" Type="http://schemas.openxmlformats.org/officeDocument/2006/relationships/image" Target="../media/image399.png"/><Relationship Id="rId14" Type="http://schemas.openxmlformats.org/officeDocument/2006/relationships/image" Target="../media/image400.png"/><Relationship Id="rId15" Type="http://schemas.openxmlformats.org/officeDocument/2006/relationships/image" Target="../media/image401.png"/><Relationship Id="rId16" Type="http://schemas.openxmlformats.org/officeDocument/2006/relationships/image" Target="../media/image402.png"/><Relationship Id="rId17" Type="http://schemas.openxmlformats.org/officeDocument/2006/relationships/image" Target="../media/image403.png"/><Relationship Id="rId18" Type="http://schemas.openxmlformats.org/officeDocument/2006/relationships/image" Target="../media/image404.png"/><Relationship Id="rId19" Type="http://schemas.openxmlformats.org/officeDocument/2006/relationships/image" Target="../media/image405.png"/><Relationship Id="rId20" Type="http://schemas.openxmlformats.org/officeDocument/2006/relationships/image" Target="../media/image406.png"/><Relationship Id="rId21" Type="http://schemas.openxmlformats.org/officeDocument/2006/relationships/image" Target="../media/image40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27" Type="http://schemas.openxmlformats.org/officeDocument/2006/relationships/image" Target="../media/image142.png"/><Relationship Id="rId28" Type="http://schemas.openxmlformats.org/officeDocument/2006/relationships/image" Target="../media/image143.png"/><Relationship Id="rId29" Type="http://schemas.openxmlformats.org/officeDocument/2006/relationships/image" Target="../media/image144.png"/><Relationship Id="rId30" Type="http://schemas.openxmlformats.org/officeDocument/2006/relationships/image" Target="../media/image145.png"/><Relationship Id="rId31" Type="http://schemas.openxmlformats.org/officeDocument/2006/relationships/image" Target="../media/image146.png"/><Relationship Id="rId32" Type="http://schemas.openxmlformats.org/officeDocument/2006/relationships/image" Target="../media/image147.png"/><Relationship Id="rId33" Type="http://schemas.openxmlformats.org/officeDocument/2006/relationships/image" Target="../media/image148.png"/><Relationship Id="rId34" Type="http://schemas.openxmlformats.org/officeDocument/2006/relationships/image" Target="../media/image149.png"/><Relationship Id="rId35" Type="http://schemas.openxmlformats.org/officeDocument/2006/relationships/image" Target="../media/image150.png"/><Relationship Id="rId36" Type="http://schemas.openxmlformats.org/officeDocument/2006/relationships/image" Target="../media/image151.png"/><Relationship Id="rId37" Type="http://schemas.openxmlformats.org/officeDocument/2006/relationships/image" Target="../media/image152.png"/><Relationship Id="rId38" Type="http://schemas.openxmlformats.org/officeDocument/2006/relationships/image" Target="../media/image153.png"/><Relationship Id="rId39" Type="http://schemas.openxmlformats.org/officeDocument/2006/relationships/image" Target="../media/image154.png"/><Relationship Id="rId40" Type="http://schemas.openxmlformats.org/officeDocument/2006/relationships/image" Target="../media/image155.png"/><Relationship Id="rId41" Type="http://schemas.openxmlformats.org/officeDocument/2006/relationships/image" Target="../media/image156.png"/><Relationship Id="rId42" Type="http://schemas.openxmlformats.org/officeDocument/2006/relationships/image" Target="../media/image157.png"/><Relationship Id="rId43" Type="http://schemas.openxmlformats.org/officeDocument/2006/relationships/image" Target="../media/image158.png"/><Relationship Id="rId44" Type="http://schemas.openxmlformats.org/officeDocument/2006/relationships/image" Target="../media/image159.png"/><Relationship Id="rId45" Type="http://schemas.openxmlformats.org/officeDocument/2006/relationships/image" Target="../media/image160.png"/><Relationship Id="rId46" Type="http://schemas.openxmlformats.org/officeDocument/2006/relationships/image" Target="../media/image161.png"/><Relationship Id="rId47" Type="http://schemas.openxmlformats.org/officeDocument/2006/relationships/image" Target="../media/image162.png"/><Relationship Id="rId48" Type="http://schemas.openxmlformats.org/officeDocument/2006/relationships/image" Target="../media/image163.png"/><Relationship Id="rId49" Type="http://schemas.openxmlformats.org/officeDocument/2006/relationships/image" Target="../media/image164.png"/><Relationship Id="rId50" Type="http://schemas.openxmlformats.org/officeDocument/2006/relationships/image" Target="../media/image165.png"/><Relationship Id="rId51" Type="http://schemas.openxmlformats.org/officeDocument/2006/relationships/image" Target="../media/image166.png"/><Relationship Id="rId52" Type="http://schemas.openxmlformats.org/officeDocument/2006/relationships/image" Target="../media/image167.png"/><Relationship Id="rId53" Type="http://schemas.openxmlformats.org/officeDocument/2006/relationships/image" Target="../media/image168.png"/><Relationship Id="rId54" Type="http://schemas.openxmlformats.org/officeDocument/2006/relationships/image" Target="../media/image169.png"/><Relationship Id="rId55" Type="http://schemas.openxmlformats.org/officeDocument/2006/relationships/image" Target="../media/image170.png"/><Relationship Id="rId56" Type="http://schemas.openxmlformats.org/officeDocument/2006/relationships/image" Target="../media/image171.png"/><Relationship Id="rId57" Type="http://schemas.openxmlformats.org/officeDocument/2006/relationships/image" Target="../media/image172.png"/><Relationship Id="rId58" Type="http://schemas.openxmlformats.org/officeDocument/2006/relationships/image" Target="../media/image173.png"/><Relationship Id="rId59" Type="http://schemas.openxmlformats.org/officeDocument/2006/relationships/image" Target="../media/image174.png"/><Relationship Id="rId60" Type="http://schemas.openxmlformats.org/officeDocument/2006/relationships/image" Target="../media/image175.png"/><Relationship Id="rId61" Type="http://schemas.openxmlformats.org/officeDocument/2006/relationships/image" Target="../media/image176.png"/><Relationship Id="rId62" Type="http://schemas.openxmlformats.org/officeDocument/2006/relationships/image" Target="../media/image177.png"/><Relationship Id="rId63" Type="http://schemas.openxmlformats.org/officeDocument/2006/relationships/image" Target="../media/image178.png"/><Relationship Id="rId64" Type="http://schemas.openxmlformats.org/officeDocument/2006/relationships/image" Target="../media/image179.png"/><Relationship Id="rId65" Type="http://schemas.openxmlformats.org/officeDocument/2006/relationships/image" Target="../media/image180.png"/><Relationship Id="rId66" Type="http://schemas.openxmlformats.org/officeDocument/2006/relationships/image" Target="../media/image181.png"/><Relationship Id="rId67" Type="http://schemas.openxmlformats.org/officeDocument/2006/relationships/image" Target="../media/image182.png"/><Relationship Id="rId68" Type="http://schemas.openxmlformats.org/officeDocument/2006/relationships/image" Target="../media/image183.png"/><Relationship Id="rId69" Type="http://schemas.openxmlformats.org/officeDocument/2006/relationships/image" Target="../media/image1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632446"/>
            <a:ext cx="10285714" cy="5020823"/>
            <a:chOff x="0" y="2632446"/>
            <a:chExt cx="10285714" cy="5020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2446"/>
              <a:ext cx="10285714" cy="5020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94041" y="3086108"/>
            <a:ext cx="2465227" cy="705507"/>
            <a:chOff x="3394041" y="3086108"/>
            <a:chExt cx="2465227" cy="7055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4041" y="3086108"/>
              <a:ext cx="2465227" cy="7055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36598" y="3191338"/>
            <a:ext cx="324500" cy="443712"/>
            <a:chOff x="5336598" y="3191338"/>
            <a:chExt cx="324500" cy="4437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336598" y="3191338"/>
              <a:ext cx="324500" cy="4437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4041" y="4368965"/>
            <a:ext cx="3431814" cy="705507"/>
            <a:chOff x="3394041" y="4368965"/>
            <a:chExt cx="3431814" cy="7055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4041" y="4368965"/>
              <a:ext cx="3431814" cy="705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3186" y="4474195"/>
            <a:ext cx="324500" cy="443712"/>
            <a:chOff x="6303186" y="4474195"/>
            <a:chExt cx="324500" cy="4437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03186" y="4474195"/>
              <a:ext cx="324500" cy="4437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75659" y="3882605"/>
            <a:ext cx="3350196" cy="486360"/>
            <a:chOff x="3475659" y="3882605"/>
            <a:chExt cx="3350196" cy="4863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5659" y="3882605"/>
              <a:ext cx="3350196" cy="4863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94041" y="2599748"/>
            <a:ext cx="2465227" cy="486360"/>
            <a:chOff x="3394041" y="2599748"/>
            <a:chExt cx="2465227" cy="4863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4041" y="2599748"/>
              <a:ext cx="2465227" cy="4863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94041" y="5708418"/>
            <a:ext cx="3431814" cy="705507"/>
            <a:chOff x="3394041" y="5708418"/>
            <a:chExt cx="3431814" cy="7055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4041" y="5708418"/>
              <a:ext cx="3431814" cy="7055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03186" y="5813648"/>
            <a:ext cx="324500" cy="443712"/>
            <a:chOff x="6303186" y="5813648"/>
            <a:chExt cx="324500" cy="44371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303186" y="5813648"/>
              <a:ext cx="324500" cy="4437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75659" y="5222058"/>
            <a:ext cx="3350196" cy="486360"/>
            <a:chOff x="3475659" y="5222058"/>
            <a:chExt cx="3350196" cy="48636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5659" y="5222058"/>
              <a:ext cx="3350196" cy="48636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7765" y="3101023"/>
            <a:ext cx="1552621" cy="66544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27521" y="5707509"/>
            <a:ext cx="2044049" cy="66544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90826" y="4399356"/>
            <a:ext cx="1818335" cy="66544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43659" y="8324757"/>
            <a:ext cx="1894887" cy="556693"/>
            <a:chOff x="4243659" y="8324757"/>
            <a:chExt cx="1894887" cy="55669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43659" y="8324757"/>
              <a:ext cx="1894887" cy="55669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65230" y="8268480"/>
            <a:ext cx="903573" cy="67497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46773" y="1617088"/>
            <a:ext cx="3728941" cy="746138"/>
            <a:chOff x="3346773" y="1617088"/>
            <a:chExt cx="3728941" cy="74613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46773" y="1617088"/>
              <a:ext cx="3728941" cy="74613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72295" y="1691533"/>
            <a:ext cx="2389049" cy="66544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423810" y="7157428"/>
            <a:ext cx="3431814" cy="705507"/>
            <a:chOff x="3423810" y="7157428"/>
            <a:chExt cx="3431814" cy="70550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23810" y="7157428"/>
              <a:ext cx="3431814" cy="70550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32954" y="7262658"/>
            <a:ext cx="324500" cy="443712"/>
            <a:chOff x="6332954" y="7262658"/>
            <a:chExt cx="324500" cy="44371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6332954" y="7262658"/>
              <a:ext cx="324500" cy="44371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505428" y="6671068"/>
            <a:ext cx="3350196" cy="486360"/>
            <a:chOff x="3505428" y="6671068"/>
            <a:chExt cx="3350196" cy="48636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05428" y="6671068"/>
              <a:ext cx="3350196" cy="486360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513238" y="7185085"/>
            <a:ext cx="2388840" cy="6844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945304"/>
            <a:ext cx="5594387" cy="8547488"/>
            <a:chOff x="2345664" y="945304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945304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5136" y="4011288"/>
            <a:ext cx="3212596" cy="3140313"/>
            <a:chOff x="3535136" y="4011288"/>
            <a:chExt cx="3212596" cy="31403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160000">
              <a:off x="3535136" y="4011288"/>
              <a:ext cx="3212596" cy="31403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1264" y="3954251"/>
            <a:ext cx="4418146" cy="1652388"/>
            <a:chOff x="2931264" y="3954251"/>
            <a:chExt cx="4418146" cy="16523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1264" y="3954251"/>
              <a:ext cx="4418146" cy="16523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0011" y="6742857"/>
            <a:ext cx="710013" cy="534035"/>
            <a:chOff x="6370011" y="6742857"/>
            <a:chExt cx="710013" cy="5340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011" y="6742857"/>
              <a:ext cx="710013" cy="534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62795" y="6742857"/>
            <a:ext cx="710013" cy="534035"/>
            <a:chOff x="3162795" y="6742857"/>
            <a:chExt cx="710013" cy="5340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2795" y="6742857"/>
              <a:ext cx="710013" cy="5340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48761" y="6019048"/>
            <a:ext cx="710013" cy="534035"/>
            <a:chOff x="6948761" y="6019048"/>
            <a:chExt cx="710013" cy="5340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8761" y="6019048"/>
              <a:ext cx="710013" cy="5340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19938" y="6019048"/>
            <a:ext cx="710013" cy="534035"/>
            <a:chOff x="2719938" y="6019048"/>
            <a:chExt cx="710013" cy="5340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9938" y="6019048"/>
              <a:ext cx="710013" cy="5340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06455" y="6768360"/>
            <a:ext cx="558518" cy="558518"/>
            <a:chOff x="4806455" y="6768360"/>
            <a:chExt cx="558518" cy="55851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3651" y="6525556"/>
              <a:ext cx="1117036" cy="111703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6455" y="6768360"/>
              <a:ext cx="558518" cy="5585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52525" y="1761203"/>
            <a:ext cx="485426" cy="484695"/>
            <a:chOff x="2652525" y="1761203"/>
            <a:chExt cx="485426" cy="48469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2652525" y="1761203"/>
              <a:ext cx="485426" cy="48469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02199" y="6032858"/>
            <a:ext cx="885414" cy="6687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44969" y="6692382"/>
            <a:ext cx="885404" cy="57541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13291" y="6018330"/>
            <a:ext cx="852005" cy="64355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98106" y="6692382"/>
            <a:ext cx="885404" cy="57541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346773" y="1617088"/>
            <a:ext cx="3728941" cy="746138"/>
            <a:chOff x="3346773" y="1617088"/>
            <a:chExt cx="3728941" cy="7461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46773" y="1617088"/>
              <a:ext cx="3728941" cy="74613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23466" y="1672485"/>
            <a:ext cx="3443278" cy="6749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313894" y="5581444"/>
            <a:ext cx="203908" cy="203908"/>
            <a:chOff x="3313894" y="5581444"/>
            <a:chExt cx="203908" cy="20390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25249" y="5492800"/>
              <a:ext cx="407815" cy="40781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13894" y="5581444"/>
              <a:ext cx="203908" cy="20390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17801" y="5917094"/>
            <a:ext cx="203908" cy="203908"/>
            <a:chOff x="3517801" y="5917094"/>
            <a:chExt cx="203908" cy="2039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29157" y="5828449"/>
              <a:ext cx="407815" cy="40781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17801" y="5917094"/>
              <a:ext cx="203908" cy="20390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808949" y="5606639"/>
            <a:ext cx="203908" cy="203908"/>
            <a:chOff x="3808949" y="5606639"/>
            <a:chExt cx="203908" cy="20390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20305" y="5517994"/>
              <a:ext cx="407815" cy="40781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08949" y="5606639"/>
              <a:ext cx="203908" cy="2039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49901" y="6349175"/>
            <a:ext cx="203908" cy="203908"/>
            <a:chOff x="3949901" y="6349175"/>
            <a:chExt cx="203908" cy="20390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61257" y="6260531"/>
              <a:ext cx="407815" cy="407815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49901" y="6349175"/>
              <a:ext cx="203908" cy="20390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910903" y="6805967"/>
            <a:ext cx="203908" cy="203908"/>
            <a:chOff x="3910903" y="6805967"/>
            <a:chExt cx="203908" cy="20390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22258" y="6717323"/>
              <a:ext cx="407815" cy="407815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10903" y="6805967"/>
              <a:ext cx="203908" cy="20390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58836" y="6723810"/>
            <a:ext cx="203908" cy="203908"/>
            <a:chOff x="4158836" y="6723810"/>
            <a:chExt cx="203908" cy="20390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70192" y="6635165"/>
              <a:ext cx="407815" cy="407815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58836" y="6723810"/>
              <a:ext cx="203908" cy="20390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082646" y="6990827"/>
            <a:ext cx="203908" cy="203908"/>
            <a:chOff x="4082646" y="6990827"/>
            <a:chExt cx="203908" cy="20390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94001" y="6902183"/>
              <a:ext cx="407815" cy="407815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82646" y="6990827"/>
              <a:ext cx="203908" cy="20390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234188" y="7009875"/>
            <a:ext cx="203908" cy="203908"/>
            <a:chOff x="4234188" y="7009875"/>
            <a:chExt cx="203908" cy="203908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145543" y="6921230"/>
              <a:ext cx="407815" cy="407815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34188" y="7009875"/>
              <a:ext cx="203908" cy="20390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834188" y="6805967"/>
            <a:ext cx="203908" cy="203908"/>
            <a:chOff x="5834188" y="6805967"/>
            <a:chExt cx="203908" cy="20390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45543" y="6717323"/>
              <a:ext cx="407815" cy="407815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34188" y="6805967"/>
              <a:ext cx="203908" cy="20390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630280" y="7009875"/>
            <a:ext cx="203908" cy="203908"/>
            <a:chOff x="5630280" y="7009875"/>
            <a:chExt cx="203908" cy="20390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541636" y="6921230"/>
              <a:ext cx="407815" cy="407815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630280" y="7009875"/>
              <a:ext cx="203908" cy="2039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920890" y="7009875"/>
            <a:ext cx="203908" cy="203908"/>
            <a:chOff x="5920890" y="7009875"/>
            <a:chExt cx="203908" cy="20390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832245" y="6921230"/>
              <a:ext cx="407815" cy="407815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920890" y="7009875"/>
              <a:ext cx="203908" cy="20390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166103" y="6786920"/>
            <a:ext cx="203908" cy="203908"/>
            <a:chOff x="6166103" y="6786920"/>
            <a:chExt cx="203908" cy="203908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77459" y="6698275"/>
              <a:ext cx="407815" cy="407815"/>
            </a:xfrm>
            <a:prstGeom prst="rect">
              <a:avLst/>
            </a:prstGeom>
          </p:spPr>
        </p:pic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166103" y="6786920"/>
              <a:ext cx="203908" cy="20390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920890" y="6538950"/>
            <a:ext cx="203908" cy="203908"/>
            <a:chOff x="5920890" y="6538950"/>
            <a:chExt cx="203908" cy="20390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832245" y="6450305"/>
              <a:ext cx="407815" cy="407815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920890" y="6538950"/>
              <a:ext cx="203908" cy="20390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166103" y="6538950"/>
            <a:ext cx="203908" cy="203908"/>
            <a:chOff x="6166103" y="6538950"/>
            <a:chExt cx="203908" cy="20390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77459" y="6450305"/>
              <a:ext cx="407815" cy="407815"/>
            </a:xfrm>
            <a:prstGeom prst="rect">
              <a:avLst/>
            </a:prstGeom>
          </p:spPr>
        </p:pic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66103" y="6538950"/>
              <a:ext cx="203908" cy="20390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268961" y="6641807"/>
            <a:ext cx="203908" cy="203908"/>
            <a:chOff x="6268961" y="6641807"/>
            <a:chExt cx="203908" cy="20390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180316" y="6553162"/>
              <a:ext cx="407815" cy="407815"/>
            </a:xfrm>
            <a:prstGeom prst="rect">
              <a:avLst/>
            </a:prstGeom>
          </p:spPr>
        </p:pic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268961" y="6641807"/>
              <a:ext cx="203908" cy="20390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502062" y="6538950"/>
            <a:ext cx="203908" cy="203908"/>
            <a:chOff x="6502062" y="6538950"/>
            <a:chExt cx="203908" cy="20390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413418" y="6450305"/>
              <a:ext cx="407815" cy="407815"/>
            </a:xfrm>
            <a:prstGeom prst="rect">
              <a:avLst/>
            </a:prstGeom>
          </p:spPr>
        </p:pic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502062" y="6538950"/>
              <a:ext cx="203908" cy="203908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521110" y="5815140"/>
            <a:ext cx="203908" cy="203908"/>
            <a:chOff x="6521110" y="5815140"/>
            <a:chExt cx="203908" cy="20390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432465" y="5726496"/>
              <a:ext cx="407815" cy="407815"/>
            </a:xfrm>
            <a:prstGeom prst="rect">
              <a:avLst/>
            </a:prstGeom>
          </p:spPr>
        </p:pic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521110" y="5815140"/>
              <a:ext cx="203908" cy="20390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6370011" y="6019048"/>
            <a:ext cx="203908" cy="203908"/>
            <a:chOff x="6370011" y="6019048"/>
            <a:chExt cx="203908" cy="203908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281367" y="5930403"/>
              <a:ext cx="407815" cy="407815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370011" y="6019048"/>
              <a:ext cx="203908" cy="203908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6521110" y="6121905"/>
            <a:ext cx="203908" cy="203908"/>
            <a:chOff x="6521110" y="6121905"/>
            <a:chExt cx="203908" cy="203908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432465" y="6033260"/>
              <a:ext cx="407815" cy="407815"/>
            </a:xfrm>
            <a:prstGeom prst="rect">
              <a:avLst/>
            </a:prstGeom>
          </p:spPr>
        </p:pic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521110" y="6121905"/>
              <a:ext cx="203908" cy="20390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6725017" y="6000000"/>
            <a:ext cx="203908" cy="203908"/>
            <a:chOff x="6725017" y="6000000"/>
            <a:chExt cx="203908" cy="203908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636373" y="5911356"/>
              <a:ext cx="407815" cy="407815"/>
            </a:xfrm>
            <a:prstGeom prst="rect">
              <a:avLst/>
            </a:prstGeom>
          </p:spPr>
        </p:pic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725017" y="6000000"/>
              <a:ext cx="203908" cy="203908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6876116" y="5815140"/>
            <a:ext cx="203908" cy="203908"/>
            <a:chOff x="6876116" y="5815140"/>
            <a:chExt cx="203908" cy="203908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87472" y="5726496"/>
              <a:ext cx="407815" cy="407815"/>
            </a:xfrm>
            <a:prstGeom prst="rect">
              <a:avLst/>
            </a:prstGeom>
          </p:spPr>
        </p:pic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876116" y="5815140"/>
              <a:ext cx="203908" cy="20390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6725017" y="5606639"/>
            <a:ext cx="203908" cy="203908"/>
            <a:chOff x="6725017" y="5606639"/>
            <a:chExt cx="203908" cy="203908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636373" y="5517994"/>
              <a:ext cx="407815" cy="407815"/>
            </a:xfrm>
            <a:prstGeom prst="rect">
              <a:avLst/>
            </a:prstGeom>
          </p:spPr>
        </p:pic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725017" y="5606639"/>
              <a:ext cx="203908" cy="203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6580" y="1543914"/>
            <a:ext cx="2867411" cy="6844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00000" y="2258571"/>
            <a:ext cx="2477119" cy="3291429"/>
            <a:chOff x="5200000" y="2258571"/>
            <a:chExt cx="2477119" cy="329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0000" y="2258571"/>
              <a:ext cx="2477119" cy="329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6637" y="8506286"/>
            <a:ext cx="867883" cy="3556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46160" y="8535809"/>
            <a:ext cx="938106" cy="324573"/>
            <a:chOff x="4046160" y="8535809"/>
            <a:chExt cx="938106" cy="3245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6160" y="8535809"/>
              <a:ext cx="938106" cy="3245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16202" y="5711523"/>
            <a:ext cx="2477119" cy="3291429"/>
            <a:chOff x="5216202" y="5711523"/>
            <a:chExt cx="2477119" cy="329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6202" y="5711523"/>
              <a:ext cx="2477119" cy="329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76183" y="5711523"/>
            <a:ext cx="2477119" cy="3291429"/>
            <a:chOff x="2576183" y="5711523"/>
            <a:chExt cx="2477119" cy="329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6183" y="5711523"/>
              <a:ext cx="2477119" cy="329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16637" y="5113334"/>
            <a:ext cx="867883" cy="35560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046160" y="5142857"/>
            <a:ext cx="938106" cy="324573"/>
            <a:chOff x="4046160" y="5142857"/>
            <a:chExt cx="938106" cy="3245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6160" y="5142857"/>
              <a:ext cx="938106" cy="32457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40453" y="8506286"/>
            <a:ext cx="867883" cy="35560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69976" y="8535809"/>
            <a:ext cx="938106" cy="324573"/>
            <a:chOff x="6669976" y="8535809"/>
            <a:chExt cx="938106" cy="32457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9976" y="8535809"/>
              <a:ext cx="938106" cy="32457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40453" y="5113334"/>
            <a:ext cx="867883" cy="35560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69976" y="5142857"/>
            <a:ext cx="938106" cy="324573"/>
            <a:chOff x="6669976" y="5142857"/>
            <a:chExt cx="938106" cy="32457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69976" y="5142857"/>
              <a:ext cx="938106" cy="32457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660630" y="2374392"/>
            <a:ext cx="2251936" cy="47901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75497" y="2374392"/>
            <a:ext cx="2288774" cy="47901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573345" y="2274856"/>
            <a:ext cx="2477119" cy="3291429"/>
            <a:chOff x="2573345" y="2274856"/>
            <a:chExt cx="2477119" cy="329142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73345" y="2274856"/>
              <a:ext cx="2477119" cy="329142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663592" y="5817630"/>
            <a:ext cx="2281155" cy="47901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65145" y="5817630"/>
            <a:ext cx="2318203" cy="47901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615572" y="2917258"/>
            <a:ext cx="2392806" cy="206149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279715" y="2923468"/>
            <a:ext cx="2392806" cy="2061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623191" y="6355467"/>
            <a:ext cx="2318797" cy="201194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317810" y="6347849"/>
            <a:ext cx="2392806" cy="20614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59590"/>
            <a:ext cx="5594387" cy="8547488"/>
            <a:chOff x="2345664" y="859590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59590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40152" y="1543914"/>
            <a:ext cx="1305850" cy="6749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41202" y="3443681"/>
            <a:ext cx="4803310" cy="884890"/>
            <a:chOff x="2741202" y="3443681"/>
            <a:chExt cx="4803310" cy="8848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1202" y="3443681"/>
              <a:ext cx="4803310" cy="8848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8687" y="3596925"/>
            <a:ext cx="3929709" cy="6378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41202" y="5228571"/>
            <a:ext cx="4803310" cy="884890"/>
            <a:chOff x="2741202" y="5228571"/>
            <a:chExt cx="4803310" cy="8848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1202" y="5228571"/>
              <a:ext cx="4803310" cy="8848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7716" y="5365620"/>
            <a:ext cx="3407880" cy="6378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41202" y="6849588"/>
            <a:ext cx="4803310" cy="884890"/>
            <a:chOff x="2741202" y="6849588"/>
            <a:chExt cx="4803310" cy="884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202" y="6849588"/>
              <a:ext cx="4803310" cy="884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97716" y="6986639"/>
            <a:ext cx="3126795" cy="6378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8723" y="1543914"/>
            <a:ext cx="3088631" cy="6844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41202" y="3443681"/>
            <a:ext cx="4803310" cy="884890"/>
            <a:chOff x="2741202" y="3443681"/>
            <a:chExt cx="4803310" cy="8848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1202" y="3443681"/>
              <a:ext cx="4803310" cy="8848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8687" y="3596925"/>
            <a:ext cx="3445976" cy="6378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41202" y="5228571"/>
            <a:ext cx="4803310" cy="884890"/>
            <a:chOff x="2741202" y="5228571"/>
            <a:chExt cx="4803310" cy="8848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1202" y="5228571"/>
              <a:ext cx="4803310" cy="8848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7716" y="5365620"/>
            <a:ext cx="3999642" cy="6378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41202" y="6849588"/>
            <a:ext cx="4803310" cy="884890"/>
            <a:chOff x="2741202" y="6849588"/>
            <a:chExt cx="4803310" cy="884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202" y="6849588"/>
              <a:ext cx="4803310" cy="884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97716" y="6986639"/>
            <a:ext cx="3497138" cy="6378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6580" y="1543914"/>
            <a:ext cx="2762831" cy="6844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95238" y="2886350"/>
            <a:ext cx="4583741" cy="942318"/>
            <a:chOff x="2895238" y="2886350"/>
            <a:chExt cx="4583741" cy="9423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5238" y="2886350"/>
              <a:ext cx="4583741" cy="9423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80869" y="3026902"/>
            <a:ext cx="433422" cy="592648"/>
            <a:chOff x="6780869" y="3026902"/>
            <a:chExt cx="433422" cy="5926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780869" y="3026902"/>
              <a:ext cx="433422" cy="5926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0938" y="2926936"/>
            <a:ext cx="2440476" cy="9015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93583" y="4107967"/>
            <a:ext cx="4942713" cy="884890"/>
            <a:chOff x="2693583" y="4107967"/>
            <a:chExt cx="4942713" cy="8848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3583" y="4107967"/>
              <a:ext cx="4942713" cy="8848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64877" y="4265020"/>
            <a:ext cx="4845090" cy="64642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614430" y="5142857"/>
            <a:ext cx="2490332" cy="581892"/>
            <a:chOff x="2614430" y="5142857"/>
            <a:chExt cx="2490332" cy="5818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4430" y="5142857"/>
              <a:ext cx="2490332" cy="5818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56987" y="5176896"/>
            <a:ext cx="324500" cy="443712"/>
            <a:chOff x="4556987" y="5176896"/>
            <a:chExt cx="324500" cy="44371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556987" y="5176896"/>
              <a:ext cx="324500" cy="44371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58152" y="5086580"/>
            <a:ext cx="1183792" cy="67497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210218" y="5140476"/>
            <a:ext cx="2490332" cy="581892"/>
            <a:chOff x="5210218" y="5140476"/>
            <a:chExt cx="2490332" cy="58189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0218" y="5140476"/>
              <a:ext cx="2490332" cy="5818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52775" y="5174515"/>
            <a:ext cx="324500" cy="443712"/>
            <a:chOff x="7152775" y="5174515"/>
            <a:chExt cx="324500" cy="44371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7152775" y="5174515"/>
              <a:ext cx="324500" cy="44371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53942" y="5103247"/>
            <a:ext cx="1385002" cy="6749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732155" y="6024749"/>
            <a:ext cx="4942713" cy="884890"/>
            <a:chOff x="2732155" y="6024749"/>
            <a:chExt cx="4942713" cy="88489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32155" y="6024749"/>
              <a:ext cx="4942713" cy="88489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11068" y="6208468"/>
            <a:ext cx="4702072" cy="5500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97345" y="7147734"/>
            <a:ext cx="2490332" cy="581892"/>
            <a:chOff x="2597345" y="7147734"/>
            <a:chExt cx="2490332" cy="58189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97345" y="7147734"/>
              <a:ext cx="2490332" cy="5818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539902" y="7181773"/>
            <a:ext cx="324500" cy="443712"/>
            <a:chOff x="4539902" y="7181773"/>
            <a:chExt cx="324500" cy="44371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539902" y="7181773"/>
              <a:ext cx="324500" cy="44371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541067" y="7091458"/>
            <a:ext cx="1183792" cy="67497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193133" y="7145354"/>
            <a:ext cx="2490332" cy="581892"/>
            <a:chOff x="5193133" y="7145354"/>
            <a:chExt cx="2490332" cy="58189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93133" y="7145354"/>
              <a:ext cx="2490332" cy="5818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35690" y="7179392"/>
            <a:ext cx="324500" cy="443712"/>
            <a:chOff x="7135690" y="7179392"/>
            <a:chExt cx="324500" cy="44371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7135690" y="7179392"/>
              <a:ext cx="324500" cy="443712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136857" y="7108124"/>
            <a:ext cx="1385002" cy="67497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046801" y="8324757"/>
            <a:ext cx="2192113" cy="766285"/>
            <a:chOff x="4046801" y="8324757"/>
            <a:chExt cx="2192113" cy="76628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46801" y="8324757"/>
              <a:ext cx="2192113" cy="766285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711580" y="8389105"/>
            <a:ext cx="922621" cy="6749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7818" y="954828"/>
            <a:ext cx="5594387" cy="8547488"/>
            <a:chOff x="2387818" y="954828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818" y="954828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38581" y="1543914"/>
            <a:ext cx="1277278" cy="6589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41202" y="3443681"/>
            <a:ext cx="4803310" cy="884890"/>
            <a:chOff x="2741202" y="3443681"/>
            <a:chExt cx="4803310" cy="8848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1202" y="3443681"/>
              <a:ext cx="4803310" cy="8848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8687" y="3596925"/>
            <a:ext cx="3395318" cy="6389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41202" y="5228571"/>
            <a:ext cx="4803310" cy="884890"/>
            <a:chOff x="2741202" y="5228571"/>
            <a:chExt cx="4803310" cy="8848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1202" y="5228571"/>
              <a:ext cx="4803310" cy="8848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7716" y="5365621"/>
            <a:ext cx="3189556" cy="6389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41202" y="6849588"/>
            <a:ext cx="4803310" cy="884890"/>
            <a:chOff x="2741202" y="6849588"/>
            <a:chExt cx="4803310" cy="884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202" y="6849588"/>
              <a:ext cx="4803310" cy="884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97716" y="6986640"/>
            <a:ext cx="3524623" cy="638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7818" y="869113"/>
            <a:ext cx="5594387" cy="8547488"/>
            <a:chOff x="2387818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818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0810" y="1543914"/>
            <a:ext cx="1967535" cy="6589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72874" y="2681777"/>
            <a:ext cx="2026577" cy="664390"/>
            <a:chOff x="2472874" y="2681777"/>
            <a:chExt cx="2026577" cy="6643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750726" y="2681777"/>
              <a:ext cx="1470873" cy="664390"/>
              <a:chOff x="2750726" y="2681777"/>
              <a:chExt cx="1470873" cy="6643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50726" y="2681777"/>
                <a:ext cx="1470873" cy="66439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8209" y="2722350"/>
              <a:ext cx="1909718" cy="6389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47450" y="3638719"/>
            <a:ext cx="3095173" cy="664390"/>
            <a:chOff x="2747450" y="3638719"/>
            <a:chExt cx="3095173" cy="6643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7450" y="3638719"/>
              <a:ext cx="3095173" cy="6643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0647" y="3658219"/>
            <a:ext cx="3563918" cy="6104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41202" y="4564182"/>
            <a:ext cx="2823697" cy="664390"/>
            <a:chOff x="2741202" y="4564182"/>
            <a:chExt cx="2823697" cy="6643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202" y="4564182"/>
              <a:ext cx="2823697" cy="6643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59621" y="4560543"/>
            <a:ext cx="2794889" cy="62070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728716" y="5524182"/>
            <a:ext cx="3998904" cy="664390"/>
            <a:chOff x="2728716" y="5524182"/>
            <a:chExt cx="3998904" cy="6643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8716" y="5524182"/>
              <a:ext cx="3998904" cy="66439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59765" y="5584316"/>
            <a:ext cx="4154642" cy="6454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766811" y="6455238"/>
            <a:ext cx="3998904" cy="664390"/>
            <a:chOff x="2766811" y="6455238"/>
            <a:chExt cx="3998904" cy="6643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6811" y="6455238"/>
              <a:ext cx="3998904" cy="66439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97859" y="6515373"/>
            <a:ext cx="4172470" cy="68356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566811" y="7416881"/>
            <a:ext cx="2490332" cy="581892"/>
            <a:chOff x="2566811" y="7416881"/>
            <a:chExt cx="2490332" cy="58189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66811" y="7416881"/>
              <a:ext cx="2490332" cy="58189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75809" y="7399590"/>
            <a:ext cx="1584306" cy="66544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219048" y="7416881"/>
            <a:ext cx="2490332" cy="581892"/>
            <a:chOff x="5219048" y="7416881"/>
            <a:chExt cx="2490332" cy="58189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19048" y="7416881"/>
              <a:ext cx="2490332" cy="58189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19488" y="7398699"/>
            <a:ext cx="2119525" cy="66544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75488" y="8304429"/>
            <a:ext cx="2490332" cy="581892"/>
            <a:chOff x="2575488" y="8304429"/>
            <a:chExt cx="2490332" cy="58189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75488" y="8304429"/>
              <a:ext cx="2490332" cy="58189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567205" y="8287141"/>
            <a:ext cx="2522621" cy="67497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247619" y="8304429"/>
            <a:ext cx="2490332" cy="581892"/>
            <a:chOff x="5247619" y="8304429"/>
            <a:chExt cx="2490332" cy="58189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47619" y="8304429"/>
              <a:ext cx="2490332" cy="58189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448060" y="8286247"/>
            <a:ext cx="2119525" cy="6654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7818" y="869113"/>
            <a:ext cx="5594387" cy="8547488"/>
            <a:chOff x="2387818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818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9923" y="1543914"/>
            <a:ext cx="1789068" cy="6654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25565" y="2539433"/>
            <a:ext cx="2034584" cy="664390"/>
            <a:chOff x="4125565" y="2539433"/>
            <a:chExt cx="2034584" cy="6643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565" y="2539433"/>
              <a:ext cx="2034584" cy="6643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74903" y="2551434"/>
            <a:ext cx="2156975" cy="645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32179" y="4354658"/>
            <a:ext cx="3364358" cy="664390"/>
            <a:chOff x="3432179" y="4354658"/>
            <a:chExt cx="3364358" cy="6643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179" y="4354658"/>
              <a:ext cx="3364358" cy="6643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63230" y="4370068"/>
            <a:ext cx="3632032" cy="6556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23088" y="8483100"/>
            <a:ext cx="2490332" cy="581892"/>
            <a:chOff x="3923088" y="8483100"/>
            <a:chExt cx="2490332" cy="5818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3088" y="8483100"/>
              <a:ext cx="2490332" cy="58189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93561" y="8455400"/>
            <a:ext cx="2134602" cy="6692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315525" y="3608945"/>
            <a:ext cx="3654664" cy="581892"/>
            <a:chOff x="3315525" y="3608945"/>
            <a:chExt cx="3654664" cy="5818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5525" y="3608945"/>
              <a:ext cx="3654664" cy="5818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59248" y="3577525"/>
            <a:ext cx="3475849" cy="6654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32179" y="5161905"/>
            <a:ext cx="3364358" cy="664390"/>
            <a:chOff x="3432179" y="5161905"/>
            <a:chExt cx="3364358" cy="6643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2179" y="5161905"/>
              <a:ext cx="3364358" cy="66439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63230" y="5177316"/>
            <a:ext cx="3575842" cy="6556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32179" y="5978676"/>
            <a:ext cx="3364358" cy="664390"/>
            <a:chOff x="3432179" y="5978676"/>
            <a:chExt cx="3364358" cy="6643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2179" y="5978676"/>
              <a:ext cx="3364358" cy="66439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63230" y="5994087"/>
            <a:ext cx="3577737" cy="65562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432177" y="6795446"/>
            <a:ext cx="3364358" cy="664390"/>
            <a:chOff x="3432177" y="6795446"/>
            <a:chExt cx="3364358" cy="6643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32177" y="6795446"/>
              <a:ext cx="3364358" cy="6643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63230" y="6810859"/>
            <a:ext cx="3577737" cy="65562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432177" y="7596344"/>
            <a:ext cx="3364358" cy="664390"/>
            <a:chOff x="3432177" y="7596344"/>
            <a:chExt cx="3364358" cy="6643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32177" y="7596344"/>
              <a:ext cx="3364358" cy="6643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63230" y="7611754"/>
            <a:ext cx="3650603" cy="6556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7818" y="869113"/>
            <a:ext cx="5594387" cy="8547488"/>
            <a:chOff x="2387818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818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9923" y="1543914"/>
            <a:ext cx="1789068" cy="6654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25565" y="2539433"/>
            <a:ext cx="2034584" cy="664390"/>
            <a:chOff x="4125565" y="2539433"/>
            <a:chExt cx="2034584" cy="6643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565" y="2539433"/>
              <a:ext cx="2034584" cy="6643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74903" y="2551434"/>
            <a:ext cx="2156975" cy="645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32179" y="4354658"/>
            <a:ext cx="3364358" cy="664390"/>
            <a:chOff x="3432179" y="4354658"/>
            <a:chExt cx="3364358" cy="6643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179" y="4354658"/>
              <a:ext cx="3364358" cy="6643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63230" y="4370068"/>
            <a:ext cx="3577908" cy="6556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23088" y="8483100"/>
            <a:ext cx="2490332" cy="581892"/>
            <a:chOff x="3923088" y="8483100"/>
            <a:chExt cx="2490332" cy="5818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3088" y="8483100"/>
              <a:ext cx="2490332" cy="58189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93561" y="8455400"/>
            <a:ext cx="2134602" cy="6692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315525" y="3608945"/>
            <a:ext cx="3654664" cy="581892"/>
            <a:chOff x="3315525" y="3608945"/>
            <a:chExt cx="3654664" cy="5818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5525" y="3608945"/>
              <a:ext cx="3654664" cy="5818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59247" y="3577523"/>
            <a:ext cx="3303392" cy="6654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32179" y="5161905"/>
            <a:ext cx="3364358" cy="664390"/>
            <a:chOff x="3432179" y="5161905"/>
            <a:chExt cx="3364358" cy="6643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2179" y="5161905"/>
              <a:ext cx="3364358" cy="66439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63230" y="5177316"/>
            <a:ext cx="3594251" cy="6556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32179" y="5978676"/>
            <a:ext cx="3364358" cy="664390"/>
            <a:chOff x="3432179" y="5978676"/>
            <a:chExt cx="3364358" cy="6643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2179" y="5978676"/>
              <a:ext cx="3364358" cy="66439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63230" y="5994087"/>
            <a:ext cx="3559499" cy="65562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432177" y="6795446"/>
            <a:ext cx="3364358" cy="664390"/>
            <a:chOff x="3432177" y="6795446"/>
            <a:chExt cx="3364358" cy="6643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32177" y="6795446"/>
              <a:ext cx="3364358" cy="6643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63230" y="6810859"/>
            <a:ext cx="3586794" cy="65562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432177" y="7596344"/>
            <a:ext cx="3364358" cy="664390"/>
            <a:chOff x="3432177" y="7596344"/>
            <a:chExt cx="3364358" cy="6643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32177" y="7596344"/>
              <a:ext cx="3364358" cy="6643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63230" y="7611754"/>
            <a:ext cx="3593461" cy="6556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696919"/>
            <a:ext cx="5594387" cy="8547488"/>
            <a:chOff x="2345664" y="696919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696919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67743" y="7904762"/>
            <a:ext cx="295632" cy="315738"/>
            <a:chOff x="5767743" y="7904762"/>
            <a:chExt cx="295632" cy="3157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7743" y="7904762"/>
              <a:ext cx="295632" cy="3157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99318" y="7904762"/>
            <a:ext cx="295632" cy="315738"/>
            <a:chOff x="4699318" y="7904762"/>
            <a:chExt cx="295632" cy="315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9318" y="7904762"/>
              <a:ext cx="295632" cy="3157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19927" y="7904762"/>
            <a:ext cx="295632" cy="315738"/>
            <a:chOff x="5219927" y="7904762"/>
            <a:chExt cx="295632" cy="3157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9927" y="7904762"/>
              <a:ext cx="295632" cy="3157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37019" y="7866667"/>
            <a:ext cx="355538" cy="355538"/>
            <a:chOff x="4137019" y="7866667"/>
            <a:chExt cx="355538" cy="3555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7019" y="7866667"/>
              <a:ext cx="355538" cy="3555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77500" y="1758452"/>
            <a:ext cx="6730714" cy="5561905"/>
            <a:chOff x="1777500" y="1758452"/>
            <a:chExt cx="6730714" cy="556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77500" y="1758452"/>
              <a:ext cx="6730714" cy="55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62784" y="5200000"/>
            <a:ext cx="3708190" cy="133072"/>
            <a:chOff x="3362784" y="5200000"/>
            <a:chExt cx="3708190" cy="1330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2784" y="5200000"/>
              <a:ext cx="3708190" cy="1330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62784" y="5561644"/>
            <a:ext cx="3708190" cy="133072"/>
            <a:chOff x="3362784" y="5561644"/>
            <a:chExt cx="3708190" cy="1330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2784" y="5561644"/>
              <a:ext cx="3708190" cy="1330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62784" y="5980431"/>
            <a:ext cx="3708190" cy="133072"/>
            <a:chOff x="3362784" y="5980431"/>
            <a:chExt cx="3708190" cy="1330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2784" y="5980431"/>
              <a:ext cx="3708190" cy="1330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62784" y="6475408"/>
            <a:ext cx="3708190" cy="133072"/>
            <a:chOff x="3362784" y="6475408"/>
            <a:chExt cx="3708190" cy="13307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62784" y="6475408"/>
              <a:ext cx="3708190" cy="13307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48118" y="7794379"/>
            <a:ext cx="860948" cy="6298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53932" y="2216170"/>
            <a:ext cx="4088576" cy="2587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5152" y="1887733"/>
            <a:ext cx="1348592" cy="7225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34737" y="4006291"/>
            <a:ext cx="4378146" cy="687241"/>
            <a:chOff x="2934737" y="4006291"/>
            <a:chExt cx="4378146" cy="6872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4737" y="4006291"/>
              <a:ext cx="4378146" cy="687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3784" y="4920577"/>
            <a:ext cx="4378146" cy="687241"/>
            <a:chOff x="2953784" y="4920577"/>
            <a:chExt cx="4378146" cy="6872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784" y="4920577"/>
              <a:ext cx="4378146" cy="687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14987" y="6374308"/>
            <a:ext cx="5255740" cy="105115"/>
            <a:chOff x="2514987" y="6374308"/>
            <a:chExt cx="5255740" cy="105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987" y="6374308"/>
              <a:ext cx="5255740" cy="105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34737" y="6555614"/>
            <a:ext cx="1236692" cy="477243"/>
            <a:chOff x="2934737" y="6555614"/>
            <a:chExt cx="1236692" cy="4772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4737" y="6555614"/>
              <a:ext cx="1236692" cy="4772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24511" y="6555614"/>
            <a:ext cx="1236692" cy="477243"/>
            <a:chOff x="4524511" y="6555614"/>
            <a:chExt cx="1236692" cy="4772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4511" y="6555614"/>
              <a:ext cx="1236692" cy="4772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190" y="6555614"/>
            <a:ext cx="1236692" cy="477243"/>
            <a:chOff x="6076190" y="6555614"/>
            <a:chExt cx="1236692" cy="4772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6190" y="6555614"/>
              <a:ext cx="1236692" cy="4772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67017" y="5704736"/>
            <a:ext cx="534035" cy="534035"/>
            <a:chOff x="2667017" y="5704736"/>
            <a:chExt cx="534035" cy="5340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17" y="5704736"/>
              <a:ext cx="534035" cy="5340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36692" y="5723783"/>
            <a:ext cx="534035" cy="534035"/>
            <a:chOff x="5036692" y="5723783"/>
            <a:chExt cx="534035" cy="5340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6692" y="5723783"/>
              <a:ext cx="534035" cy="53403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8235" y="4031117"/>
            <a:ext cx="639783" cy="64640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08009" y="4945403"/>
            <a:ext cx="2259278" cy="64640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319048" y="5704736"/>
            <a:ext cx="1589775" cy="556693"/>
            <a:chOff x="3319048" y="5704736"/>
            <a:chExt cx="1589775" cy="55669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19048" y="5704736"/>
              <a:ext cx="1589775" cy="55669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23459" y="5736390"/>
            <a:ext cx="1894887" cy="556693"/>
            <a:chOff x="5723459" y="5736390"/>
            <a:chExt cx="1894887" cy="55669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23459" y="5736390"/>
              <a:ext cx="1894887" cy="55669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22814" y="5734498"/>
            <a:ext cx="1542139" cy="51712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16601" y="5726877"/>
            <a:ext cx="1594691" cy="54627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91861" y="6534186"/>
            <a:ext cx="1009672" cy="50760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35629" y="6628168"/>
            <a:ext cx="1256749" cy="35560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033334" y="6512758"/>
            <a:ext cx="1285843" cy="517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32776" y="1747809"/>
            <a:ext cx="485426" cy="484695"/>
            <a:chOff x="2732776" y="1747809"/>
            <a:chExt cx="485426" cy="4846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732776" y="1747809"/>
              <a:ext cx="485426" cy="484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46773" y="1617088"/>
            <a:ext cx="3728941" cy="746138"/>
            <a:chOff x="3346773" y="1617088"/>
            <a:chExt cx="3728941" cy="7461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773" y="1617088"/>
              <a:ext cx="3728941" cy="7461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68723" y="1691532"/>
            <a:ext cx="1584307" cy="6749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75489" y="3151679"/>
            <a:ext cx="534035" cy="534035"/>
            <a:chOff x="2975489" y="3151679"/>
            <a:chExt cx="534035" cy="5340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5489" y="3151679"/>
              <a:ext cx="534035" cy="5340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0496" y="3095403"/>
            <a:ext cx="3990792" cy="6749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75489" y="4071429"/>
            <a:ext cx="534035" cy="534035"/>
            <a:chOff x="2975489" y="4071429"/>
            <a:chExt cx="534035" cy="534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75489" y="4071429"/>
              <a:ext cx="534035" cy="5340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75489" y="4875840"/>
            <a:ext cx="534035" cy="534035"/>
            <a:chOff x="2975489" y="4875840"/>
            <a:chExt cx="534035" cy="534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5489" y="4875840"/>
              <a:ext cx="534035" cy="5340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75489" y="5752732"/>
            <a:ext cx="534035" cy="534035"/>
            <a:chOff x="2975489" y="5752732"/>
            <a:chExt cx="534035" cy="5340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5489" y="5752732"/>
              <a:ext cx="534035" cy="5340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00108" y="4070194"/>
            <a:ext cx="3672348" cy="54627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90496" y="5696455"/>
            <a:ext cx="3410135" cy="6749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63625" y="6993910"/>
            <a:ext cx="1894887" cy="556693"/>
            <a:chOff x="4263625" y="6993910"/>
            <a:chExt cx="1894887" cy="5566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63625" y="6993910"/>
              <a:ext cx="1894887" cy="55669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52933" y="6944780"/>
            <a:ext cx="903573" cy="67497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7638" y="4824066"/>
            <a:ext cx="3519583" cy="68449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6668" y="4942267"/>
            <a:ext cx="635320" cy="5173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83130" y="4118809"/>
            <a:ext cx="635320" cy="517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781" y="2319652"/>
            <a:ext cx="716236" cy="491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32776" y="1747809"/>
            <a:ext cx="485426" cy="484695"/>
            <a:chOff x="2732776" y="1747809"/>
            <a:chExt cx="485426" cy="4846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732776" y="1747809"/>
              <a:ext cx="485426" cy="484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10279" y="2942549"/>
            <a:ext cx="4863858" cy="97277"/>
            <a:chOff x="2710279" y="2942549"/>
            <a:chExt cx="4863858" cy="972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0279" y="2942549"/>
              <a:ext cx="4863858" cy="972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2393" y="3207569"/>
            <a:ext cx="1211608" cy="4912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10279" y="3969277"/>
            <a:ext cx="4863858" cy="97277"/>
            <a:chOff x="2710279" y="3969277"/>
            <a:chExt cx="4863858" cy="972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0279" y="3969277"/>
              <a:ext cx="4863858" cy="9727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29119" y="4203578"/>
            <a:ext cx="945712" cy="5007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10279" y="4965291"/>
            <a:ext cx="4863858" cy="97277"/>
            <a:chOff x="2710279" y="4965291"/>
            <a:chExt cx="4863858" cy="972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0279" y="4965291"/>
              <a:ext cx="4863858" cy="972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82393" y="5140129"/>
            <a:ext cx="1240179" cy="49127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10279" y="5961334"/>
            <a:ext cx="4863858" cy="97277"/>
            <a:chOff x="2710279" y="5961334"/>
            <a:chExt cx="4863858" cy="972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0279" y="5961334"/>
              <a:ext cx="4863858" cy="9727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68781" y="6274989"/>
            <a:ext cx="1778817" cy="5007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10279" y="6997040"/>
            <a:ext cx="4863858" cy="97277"/>
            <a:chOff x="2710279" y="6997040"/>
            <a:chExt cx="4863858" cy="972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0279" y="6997040"/>
              <a:ext cx="4863858" cy="9727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68781" y="7288605"/>
            <a:ext cx="1699360" cy="50079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710928" y="8056051"/>
            <a:ext cx="4863858" cy="97277"/>
            <a:chOff x="2710928" y="8056051"/>
            <a:chExt cx="4863858" cy="9727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10928" y="8056051"/>
              <a:ext cx="4863858" cy="972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195238" y="8431900"/>
            <a:ext cx="1894887" cy="556693"/>
            <a:chOff x="4195238" y="8431900"/>
            <a:chExt cx="1894887" cy="55669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95238" y="8431900"/>
              <a:ext cx="1894887" cy="55669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94066" y="8382761"/>
            <a:ext cx="903573" cy="67497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346773" y="1617088"/>
            <a:ext cx="3728941" cy="746138"/>
            <a:chOff x="3346773" y="1617088"/>
            <a:chExt cx="3728941" cy="74613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46773" y="1617088"/>
              <a:ext cx="3728941" cy="74613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368723" y="1691532"/>
            <a:ext cx="1584307" cy="6749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5489" y="3751429"/>
            <a:ext cx="4334737" cy="78768"/>
            <a:chOff x="2975489" y="3751429"/>
            <a:chExt cx="4334737" cy="78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5489" y="3751429"/>
              <a:ext cx="4334737" cy="78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75489" y="4559048"/>
            <a:ext cx="4334737" cy="78768"/>
            <a:chOff x="2975489" y="4559048"/>
            <a:chExt cx="4334737" cy="78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5489" y="4559048"/>
              <a:ext cx="4334737" cy="787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6441" y="5333333"/>
            <a:ext cx="2991880" cy="78768"/>
            <a:chOff x="2956441" y="5333333"/>
            <a:chExt cx="2991880" cy="78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6441" y="5333333"/>
              <a:ext cx="2991880" cy="78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19749" y="4875840"/>
            <a:ext cx="1090476" cy="534035"/>
            <a:chOff x="6219749" y="4875840"/>
            <a:chExt cx="1090476" cy="5340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9749" y="4875840"/>
              <a:ext cx="1090476" cy="5340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32776" y="1747809"/>
            <a:ext cx="485426" cy="484695"/>
            <a:chOff x="2732776" y="1747809"/>
            <a:chExt cx="485426" cy="4846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2732776" y="1747809"/>
              <a:ext cx="485426" cy="48469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78466" y="3351200"/>
            <a:ext cx="2246072" cy="47370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36442" y="4115962"/>
            <a:ext cx="2469987" cy="47370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32136" y="4930839"/>
            <a:ext cx="3248683" cy="41641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29869" y="4998218"/>
            <a:ext cx="1097112" cy="3407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57566" y="7231900"/>
            <a:ext cx="1894887" cy="556693"/>
            <a:chOff x="5157566" y="7231900"/>
            <a:chExt cx="1894887" cy="5566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57566" y="7231900"/>
              <a:ext cx="1894887" cy="5566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32910" y="7210471"/>
            <a:ext cx="1894887" cy="556693"/>
            <a:chOff x="3232910" y="7210471"/>
            <a:chExt cx="1894887" cy="5566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32910" y="7210471"/>
              <a:ext cx="1894887" cy="55669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66933" y="7175628"/>
            <a:ext cx="1299783" cy="67497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12200" y="7175619"/>
            <a:ext cx="1584307" cy="67497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54849" y="5773334"/>
            <a:ext cx="2380330" cy="37732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975489" y="6095469"/>
            <a:ext cx="2991880" cy="78768"/>
            <a:chOff x="2975489" y="6095469"/>
            <a:chExt cx="2991880" cy="787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75489" y="6095469"/>
              <a:ext cx="2991880" cy="787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14987" y="5678687"/>
            <a:ext cx="1090476" cy="534035"/>
            <a:chOff x="6214987" y="5678687"/>
            <a:chExt cx="1090476" cy="53403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14987" y="5678687"/>
              <a:ext cx="1090476" cy="53403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55692" y="5748335"/>
            <a:ext cx="666310" cy="5426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346773" y="1617088"/>
            <a:ext cx="3728941" cy="746138"/>
            <a:chOff x="3346773" y="1617088"/>
            <a:chExt cx="3728941" cy="74613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46773" y="1617088"/>
              <a:ext cx="3728941" cy="74613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72295" y="1691533"/>
            <a:ext cx="2379525" cy="6749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5489" y="4559048"/>
            <a:ext cx="4334737" cy="78768"/>
            <a:chOff x="2975489" y="4559048"/>
            <a:chExt cx="4334737" cy="78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5489" y="4559048"/>
              <a:ext cx="4334737" cy="78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3584" y="5600351"/>
            <a:ext cx="2991880" cy="78768"/>
            <a:chOff x="2963584" y="5600351"/>
            <a:chExt cx="2991880" cy="78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3584" y="5600351"/>
              <a:ext cx="2991880" cy="787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26892" y="5142857"/>
            <a:ext cx="1090476" cy="534035"/>
            <a:chOff x="6226892" y="5142857"/>
            <a:chExt cx="1090476" cy="5340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6892" y="5142857"/>
              <a:ext cx="1090476" cy="5340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6442" y="4115962"/>
            <a:ext cx="2469987" cy="4737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278" y="5197856"/>
            <a:ext cx="3248683" cy="4164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37012" y="5265235"/>
            <a:ext cx="1097112" cy="34070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54849" y="6073334"/>
            <a:ext cx="2380330" cy="3773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75489" y="6395469"/>
            <a:ext cx="2991880" cy="78768"/>
            <a:chOff x="2975489" y="6395469"/>
            <a:chExt cx="2991880" cy="787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5489" y="6395469"/>
              <a:ext cx="2991880" cy="787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14987" y="6095469"/>
            <a:ext cx="1090476" cy="534035"/>
            <a:chOff x="6214987" y="6095469"/>
            <a:chExt cx="1090476" cy="5340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4987" y="6095469"/>
              <a:ext cx="1090476" cy="5340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5692" y="6165118"/>
            <a:ext cx="666310" cy="5426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32776" y="1747809"/>
            <a:ext cx="485426" cy="484695"/>
            <a:chOff x="2732776" y="1747809"/>
            <a:chExt cx="485426" cy="4846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2732776" y="1747809"/>
              <a:ext cx="485426" cy="4846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57566" y="7231900"/>
            <a:ext cx="1894887" cy="556693"/>
            <a:chOff x="5157566" y="7231900"/>
            <a:chExt cx="1894887" cy="5566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7566" y="7231900"/>
              <a:ext cx="1894887" cy="55669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12200" y="7175619"/>
            <a:ext cx="1584307" cy="67497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238095" y="7208699"/>
            <a:ext cx="1896515" cy="568724"/>
            <a:chOff x="3238095" y="7208699"/>
            <a:chExt cx="1896515" cy="5687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38095" y="7208699"/>
              <a:ext cx="1896515" cy="56872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17780" y="7234483"/>
            <a:ext cx="1974790" cy="55287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346773" y="1617088"/>
            <a:ext cx="3728941" cy="746138"/>
            <a:chOff x="3346773" y="1617088"/>
            <a:chExt cx="3728941" cy="74613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46773" y="1617088"/>
              <a:ext cx="3728941" cy="74613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77057" y="1691533"/>
            <a:ext cx="1366668" cy="665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7818" y="954828"/>
            <a:ext cx="5594387" cy="8547488"/>
            <a:chOff x="2387818" y="954828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818" y="954828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5525" y="1580251"/>
            <a:ext cx="3654664" cy="581892"/>
            <a:chOff x="3315525" y="1580251"/>
            <a:chExt cx="3654664" cy="581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5525" y="1580251"/>
              <a:ext cx="3654664" cy="5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5161" y="1543914"/>
            <a:ext cx="1698573" cy="6749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41202" y="3443681"/>
            <a:ext cx="4803310" cy="884890"/>
            <a:chOff x="2741202" y="3443681"/>
            <a:chExt cx="4803310" cy="8848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1202" y="3443681"/>
              <a:ext cx="4803310" cy="8848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8687" y="3596925"/>
            <a:ext cx="3427071" cy="6378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41202" y="4723810"/>
            <a:ext cx="4803310" cy="884890"/>
            <a:chOff x="2741202" y="4723810"/>
            <a:chExt cx="4803310" cy="8848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1202" y="4723810"/>
              <a:ext cx="4803310" cy="8848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7716" y="4860858"/>
            <a:ext cx="3278566" cy="6378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41202" y="6011493"/>
            <a:ext cx="4803310" cy="884890"/>
            <a:chOff x="2741202" y="6011493"/>
            <a:chExt cx="4803310" cy="884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202" y="6011493"/>
              <a:ext cx="4803310" cy="884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97716" y="6148544"/>
            <a:ext cx="3079176" cy="6378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41202" y="7245144"/>
            <a:ext cx="4803310" cy="884890"/>
            <a:chOff x="2741202" y="7245144"/>
            <a:chExt cx="4803310" cy="8848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1202" y="7245144"/>
              <a:ext cx="4803310" cy="88489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97716" y="7382192"/>
            <a:ext cx="3060128" cy="637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45664" y="869113"/>
            <a:ext cx="5594387" cy="8547488"/>
            <a:chOff x="2345664" y="869113"/>
            <a:chExt cx="5594387" cy="854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664" y="869113"/>
              <a:ext cx="5594387" cy="8547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5136" y="3135098"/>
            <a:ext cx="3212596" cy="3140313"/>
            <a:chOff x="3535136" y="3135098"/>
            <a:chExt cx="3212596" cy="31403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160000">
              <a:off x="3535136" y="3135098"/>
              <a:ext cx="3212596" cy="31403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1264" y="3078060"/>
            <a:ext cx="4418146" cy="1652388"/>
            <a:chOff x="2931264" y="3078060"/>
            <a:chExt cx="4418146" cy="16523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1264" y="3078060"/>
              <a:ext cx="4418146" cy="16523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94260" y="7178481"/>
            <a:ext cx="2033285" cy="581892"/>
            <a:chOff x="2894260" y="7178481"/>
            <a:chExt cx="2033285" cy="5818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4260" y="7178481"/>
              <a:ext cx="2033285" cy="5818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53369" y="7178481"/>
            <a:ext cx="2033285" cy="581892"/>
            <a:chOff x="5353369" y="7178481"/>
            <a:chExt cx="2033285" cy="5818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3369" y="7178481"/>
              <a:ext cx="2033285" cy="5818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70011" y="5866667"/>
            <a:ext cx="710013" cy="534035"/>
            <a:chOff x="6370011" y="5866667"/>
            <a:chExt cx="710013" cy="5340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0011" y="5866667"/>
              <a:ext cx="710013" cy="5340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62795" y="5866667"/>
            <a:ext cx="710013" cy="534035"/>
            <a:chOff x="3162795" y="5866667"/>
            <a:chExt cx="710013" cy="5340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2795" y="5866667"/>
              <a:ext cx="710013" cy="5340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48761" y="5142857"/>
            <a:ext cx="710013" cy="534035"/>
            <a:chOff x="6948761" y="5142857"/>
            <a:chExt cx="710013" cy="5340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8761" y="5142857"/>
              <a:ext cx="710013" cy="5340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19938" y="5142857"/>
            <a:ext cx="710013" cy="534035"/>
            <a:chOff x="2719938" y="5142857"/>
            <a:chExt cx="710013" cy="5340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9938" y="5142857"/>
              <a:ext cx="710013" cy="5340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06455" y="5892170"/>
            <a:ext cx="558518" cy="558518"/>
            <a:chOff x="4806455" y="5892170"/>
            <a:chExt cx="558518" cy="5585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3651" y="5649366"/>
              <a:ext cx="1117036" cy="111703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06455" y="5892170"/>
              <a:ext cx="558518" cy="5585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52525" y="1580251"/>
            <a:ext cx="485426" cy="484695"/>
            <a:chOff x="2652525" y="1580251"/>
            <a:chExt cx="485426" cy="4846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2652525" y="1580251"/>
              <a:ext cx="485426" cy="48469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02199" y="5156668"/>
            <a:ext cx="885414" cy="66879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44969" y="5816192"/>
            <a:ext cx="885404" cy="57541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13291" y="5142140"/>
            <a:ext cx="852005" cy="64355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98106" y="5816192"/>
            <a:ext cx="885404" cy="5754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8962" y="7147062"/>
            <a:ext cx="1793897" cy="67497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97092" y="7122209"/>
            <a:ext cx="1727382" cy="66544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22349" y="7266619"/>
            <a:ext cx="324500" cy="443712"/>
            <a:chOff x="4422349" y="7266619"/>
            <a:chExt cx="324500" cy="44371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422349" y="7266619"/>
              <a:ext cx="324500" cy="44371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65303" y="7247572"/>
            <a:ext cx="324500" cy="443712"/>
            <a:chOff x="6965303" y="7247572"/>
            <a:chExt cx="324500" cy="44371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6965303" y="7247572"/>
              <a:ext cx="324500" cy="4437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346773" y="1617088"/>
            <a:ext cx="3728941" cy="746138"/>
            <a:chOff x="3346773" y="1617088"/>
            <a:chExt cx="3728941" cy="7461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46773" y="1617088"/>
              <a:ext cx="3728941" cy="74613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91342" y="1691533"/>
            <a:ext cx="1958011" cy="66544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313894" y="4705254"/>
            <a:ext cx="203908" cy="203908"/>
            <a:chOff x="3313894" y="4705254"/>
            <a:chExt cx="203908" cy="20390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25249" y="4616609"/>
              <a:ext cx="407815" cy="407815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13894" y="4705254"/>
              <a:ext cx="203908" cy="20390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517801" y="5040903"/>
            <a:ext cx="203908" cy="203908"/>
            <a:chOff x="3517801" y="5040903"/>
            <a:chExt cx="203908" cy="20390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29157" y="4952259"/>
              <a:ext cx="407815" cy="407815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17801" y="5040903"/>
              <a:ext cx="203908" cy="20390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808949" y="4730448"/>
            <a:ext cx="203908" cy="203908"/>
            <a:chOff x="3808949" y="4730448"/>
            <a:chExt cx="203908" cy="20390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20305" y="4641804"/>
              <a:ext cx="407815" cy="407815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08949" y="4730448"/>
              <a:ext cx="203908" cy="20390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949901" y="5472985"/>
            <a:ext cx="203908" cy="203908"/>
            <a:chOff x="3949901" y="5472985"/>
            <a:chExt cx="203908" cy="20390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61257" y="5384340"/>
              <a:ext cx="407815" cy="407815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949901" y="5472985"/>
              <a:ext cx="203908" cy="20390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910903" y="5929777"/>
            <a:ext cx="203908" cy="203908"/>
            <a:chOff x="3910903" y="5929777"/>
            <a:chExt cx="203908" cy="20390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22258" y="5841132"/>
              <a:ext cx="407815" cy="407815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10903" y="5929777"/>
              <a:ext cx="203908" cy="20390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158836" y="5847619"/>
            <a:ext cx="203908" cy="203908"/>
            <a:chOff x="4158836" y="5847619"/>
            <a:chExt cx="203908" cy="20390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070192" y="5758975"/>
              <a:ext cx="407815" cy="407815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158836" y="5847619"/>
              <a:ext cx="203908" cy="2039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082646" y="6114637"/>
            <a:ext cx="203908" cy="203908"/>
            <a:chOff x="4082646" y="6114637"/>
            <a:chExt cx="203908" cy="20390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94001" y="6025992"/>
              <a:ext cx="407815" cy="407815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082646" y="6114637"/>
              <a:ext cx="203908" cy="20390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234188" y="6133684"/>
            <a:ext cx="203908" cy="203908"/>
            <a:chOff x="4234188" y="6133684"/>
            <a:chExt cx="203908" cy="203908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145543" y="6045040"/>
              <a:ext cx="407815" cy="407815"/>
            </a:xfrm>
            <a:prstGeom prst="rect">
              <a:avLst/>
            </a:prstGeom>
          </p:spPr>
        </p:pic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234188" y="6133684"/>
              <a:ext cx="203908" cy="20390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834188" y="5929777"/>
            <a:ext cx="203908" cy="203908"/>
            <a:chOff x="5834188" y="5929777"/>
            <a:chExt cx="203908" cy="20390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45543" y="5841132"/>
              <a:ext cx="407815" cy="407815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834188" y="5929777"/>
              <a:ext cx="203908" cy="20390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630280" y="6133684"/>
            <a:ext cx="203908" cy="203908"/>
            <a:chOff x="5630280" y="6133684"/>
            <a:chExt cx="203908" cy="203908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41636" y="6045040"/>
              <a:ext cx="407815" cy="407815"/>
            </a:xfrm>
            <a:prstGeom prst="rect">
              <a:avLst/>
            </a:prstGeom>
          </p:spPr>
        </p:pic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630280" y="6133684"/>
              <a:ext cx="203908" cy="20390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920890" y="6133684"/>
            <a:ext cx="203908" cy="203908"/>
            <a:chOff x="5920890" y="6133684"/>
            <a:chExt cx="203908" cy="203908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832245" y="6045040"/>
              <a:ext cx="407815" cy="407815"/>
            </a:xfrm>
            <a:prstGeom prst="rect">
              <a:avLst/>
            </a:prstGeom>
          </p:spPr>
        </p:pic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920890" y="6133684"/>
              <a:ext cx="203908" cy="20390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166103" y="5910729"/>
            <a:ext cx="203908" cy="203908"/>
            <a:chOff x="6166103" y="5910729"/>
            <a:chExt cx="203908" cy="203908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077459" y="5822085"/>
              <a:ext cx="407815" cy="407815"/>
            </a:xfrm>
            <a:prstGeom prst="rect">
              <a:avLst/>
            </a:prstGeom>
          </p:spPr>
        </p:pic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166103" y="5910729"/>
              <a:ext cx="203908" cy="203908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920890" y="5662759"/>
            <a:ext cx="203908" cy="203908"/>
            <a:chOff x="5920890" y="5662759"/>
            <a:chExt cx="203908" cy="20390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832245" y="5574115"/>
              <a:ext cx="407815" cy="407815"/>
            </a:xfrm>
            <a:prstGeom prst="rect">
              <a:avLst/>
            </a:prstGeom>
          </p:spPr>
        </p:pic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920890" y="5662759"/>
              <a:ext cx="203908" cy="20390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6166103" y="5662759"/>
            <a:ext cx="203908" cy="203908"/>
            <a:chOff x="6166103" y="5662759"/>
            <a:chExt cx="203908" cy="203908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077459" y="5574115"/>
              <a:ext cx="407815" cy="407815"/>
            </a:xfrm>
            <a:prstGeom prst="rect">
              <a:avLst/>
            </a:prstGeom>
          </p:spPr>
        </p:pic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166103" y="5662759"/>
              <a:ext cx="203908" cy="203908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6268961" y="5765616"/>
            <a:ext cx="203908" cy="203908"/>
            <a:chOff x="6268961" y="5765616"/>
            <a:chExt cx="203908" cy="203908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180316" y="5676972"/>
              <a:ext cx="407815" cy="407815"/>
            </a:xfrm>
            <a:prstGeom prst="rect">
              <a:avLst/>
            </a:prstGeom>
          </p:spPr>
        </p:pic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268961" y="5765616"/>
              <a:ext cx="203908" cy="20390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6502062" y="5662759"/>
            <a:ext cx="203908" cy="203908"/>
            <a:chOff x="6502062" y="5662759"/>
            <a:chExt cx="203908" cy="203908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413418" y="5574115"/>
              <a:ext cx="407815" cy="407815"/>
            </a:xfrm>
            <a:prstGeom prst="rect">
              <a:avLst/>
            </a:prstGeom>
          </p:spPr>
        </p:pic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502062" y="5662759"/>
              <a:ext cx="203908" cy="203908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6521110" y="4938950"/>
            <a:ext cx="203908" cy="203908"/>
            <a:chOff x="6521110" y="4938950"/>
            <a:chExt cx="203908" cy="203908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432465" y="4850305"/>
              <a:ext cx="407815" cy="407815"/>
            </a:xfrm>
            <a:prstGeom prst="rect">
              <a:avLst/>
            </a:prstGeom>
          </p:spPr>
        </p:pic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521110" y="4938950"/>
              <a:ext cx="203908" cy="20390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6370011" y="5142857"/>
            <a:ext cx="203908" cy="203908"/>
            <a:chOff x="6370011" y="5142857"/>
            <a:chExt cx="203908" cy="203908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281367" y="5054213"/>
              <a:ext cx="407815" cy="407815"/>
            </a:xfrm>
            <a:prstGeom prst="rect">
              <a:avLst/>
            </a:prstGeom>
          </p:spPr>
        </p:pic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370011" y="5142857"/>
              <a:ext cx="203908" cy="203908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6521110" y="5245714"/>
            <a:ext cx="203908" cy="203908"/>
            <a:chOff x="6521110" y="5245714"/>
            <a:chExt cx="203908" cy="203908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432465" y="5157070"/>
              <a:ext cx="407815" cy="407815"/>
            </a:xfrm>
            <a:prstGeom prst="rect">
              <a:avLst/>
            </a:prstGeom>
          </p:spPr>
        </p:pic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521110" y="5245714"/>
              <a:ext cx="203908" cy="203908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6725017" y="5123810"/>
            <a:ext cx="203908" cy="203908"/>
            <a:chOff x="6725017" y="5123810"/>
            <a:chExt cx="203908" cy="203908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636373" y="5035165"/>
              <a:ext cx="407815" cy="407815"/>
            </a:xfrm>
            <a:prstGeom prst="rect">
              <a:avLst/>
            </a:prstGeom>
          </p:spPr>
        </p:pic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725017" y="5123810"/>
              <a:ext cx="203908" cy="203908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6876116" y="4938950"/>
            <a:ext cx="203908" cy="203908"/>
            <a:chOff x="6876116" y="4938950"/>
            <a:chExt cx="203908" cy="203908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787472" y="4850305"/>
              <a:ext cx="407815" cy="407815"/>
            </a:xfrm>
            <a:prstGeom prst="rect">
              <a:avLst/>
            </a:prstGeom>
          </p:spPr>
        </p:pic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76116" y="4938950"/>
              <a:ext cx="203908" cy="203908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6725017" y="4730448"/>
            <a:ext cx="203908" cy="203908"/>
            <a:chOff x="6725017" y="4730448"/>
            <a:chExt cx="203908" cy="203908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636373" y="4641804"/>
              <a:ext cx="407815" cy="407815"/>
            </a:xfrm>
            <a:prstGeom prst="rect">
              <a:avLst/>
            </a:prstGeom>
          </p:spPr>
        </p:pic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725017" y="4730448"/>
              <a:ext cx="203908" cy="203908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3276190" y="8097619"/>
            <a:ext cx="3728941" cy="746138"/>
            <a:chOff x="3276190" y="8097619"/>
            <a:chExt cx="3728941" cy="746138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76190" y="8097619"/>
              <a:ext cx="3728941" cy="746138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69" cstate="print"/>
          <a:stretch>
            <a:fillRect/>
          </a:stretch>
        </p:blipFill>
        <p:spPr>
          <a:xfrm>
            <a:off x="3548142" y="8172066"/>
            <a:ext cx="3069583" cy="674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2023-05-31T14:20:15Z</dcterms:created>
  <dcterms:modified xsi:type="dcterms:W3CDTF">2023-05-31T14:20:15Z</dcterms:modified>
</cp:coreProperties>
</file>