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0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333D6-BA73-4796-A333-0D7EABF2DEF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F5F7-BBCB-43B2-A740-DADE9746F7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701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F5F7-BBCB-43B2-A740-DADE9746F78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93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5542F-7722-4E19-B147-084479525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F3E2C3-D77F-43E7-A9BB-8030B967AD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DD219-9E65-46E6-B211-41F6663B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D1B9D9-504A-400A-9B51-DAEEDADD9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B5515-B7A8-4783-AD7E-132E909D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27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F62C09-8685-42E6-B0C1-D9D83747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14ED0-D715-49D3-BAB2-E067B8A9B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446DA-E613-49C8-A7DA-382510E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366100-A24F-4573-A30D-D2D2A646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6338CB-BE66-43DC-BB42-B5E98D07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77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9AC270-670A-4DA6-836E-98DBE3F50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3B1DA-6A1C-409A-9CFF-BE3D6FB8E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51D96-962A-4642-9886-97B96FA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E727E-0CEB-4882-9D8C-86FBC815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EF8362-E64E-4160-9BF4-CF373F28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63F9B-3962-47FB-BC69-8C9BBD8E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28080C-54AB-4A6C-93C9-3B546C54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D8B1FF-EAC8-464C-BAD6-29688F98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2B1981-F6B5-46E1-BB19-4347E5AFC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880DD-FB82-4498-80BE-E9107F13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736DE-A303-4DD7-ABDD-0E36C27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82DFF6-C320-49D7-86EA-44CE00EF0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90A1B3-B3A3-4AD8-B3DB-1D13247A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6CA4D-2CE2-4632-B536-BE5A6B95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5B9A9-4325-43DB-B340-9792ECF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07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273BC-A0FE-448E-A42D-6CD6E89E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6CE4A3-9060-459A-AA63-8D23C1235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A9547-BE3E-4153-8D5A-C647DE9DF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7205D8-82CA-49E8-82AE-0650655E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003F44-DEFC-41A2-804D-0EE3B2E9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6E0E8-A3D3-4566-B40A-0FAF4D8E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7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EA3172-B108-46FB-8336-6AAFF0F91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520C2F-12E0-4CB5-BF1B-6F0B1159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6FFB82-95E3-45A8-B794-872D5E3F2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EAF306-A7D9-45A8-BD4E-98E38BD7F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D452C8-4D47-4D79-9459-383D6A2B6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1B46FA-4290-4FD0-826F-51ABBBFA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CFFDD2-6887-4698-B084-AD2855CC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3CA300D-9EF2-4858-A30E-2B30FA8D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6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75D17-2C74-44DD-BBC2-CCC3719E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ED1757-DA03-4A2E-93ED-007087F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B05681-7E9C-40DB-91F7-9FB222A6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B4A7C2-7354-4EB0-BB25-6D778E73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4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1A89BF-6CD4-44AD-8219-C5CC44FAD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2EEF00-6EFB-4CB6-8F75-48D7AE0D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F80F6A-20CD-4B19-BCA9-CA930406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45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49817-27A7-4BA8-9324-6C1AEB42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AB3FB-7FF7-44AD-BC07-9307AE1F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CDD5-87C0-4E80-BE58-06C04554F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500005-113F-463B-8D46-7659A354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348413-BE0F-4B79-9A27-3C31E7F0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C499E-AD24-45FE-BF8F-62174E71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34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BC318-126E-423F-AE7E-DACEA2146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CFB8C8-993A-4BD3-9380-8F4FD5A33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37A839-54D8-48A5-9008-A92BB8DFA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B262CD-41F0-4B73-838F-8149EBD4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DEF2B-2392-44E5-BF23-2C19E08DB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A130CC-7F52-4861-B994-9FA649F6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89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4EF507-506D-41BD-A2AC-71146338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BE9D7D-DBDE-48AD-86B6-6AF4CECB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ADE55-CC02-4F87-8AFE-938CEE6A4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DB8E5-F57C-4E00-AFCA-5BFDD2C58953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F004E2-5F9B-4CED-88D9-FD0E3E94E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72A37-9E13-410B-8906-8C391FF9D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118EC-9E4C-4CE1-BB93-AF2C7D752E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09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29DAC3C-6A57-4B6A-AA91-255480566383}"/>
              </a:ext>
            </a:extLst>
          </p:cNvPr>
          <p:cNvSpPr/>
          <p:nvPr/>
        </p:nvSpPr>
        <p:spPr>
          <a:xfrm>
            <a:off x="2576945" y="1527466"/>
            <a:ext cx="1028700" cy="10287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x1</a:t>
            </a:r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167BAC4-26B1-444D-9725-3D786B908F8A}"/>
              </a:ext>
            </a:extLst>
          </p:cNvPr>
          <p:cNvSpPr/>
          <p:nvPr/>
        </p:nvSpPr>
        <p:spPr>
          <a:xfrm>
            <a:off x="2576945" y="3525985"/>
            <a:ext cx="1028700" cy="10287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x2</a:t>
            </a:r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3E4DD8C-BDD9-4139-A450-F19DA76B2E7D}"/>
              </a:ext>
            </a:extLst>
          </p:cNvPr>
          <p:cNvSpPr/>
          <p:nvPr/>
        </p:nvSpPr>
        <p:spPr>
          <a:xfrm>
            <a:off x="4707081" y="1527466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a1</a:t>
            </a:r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B4CB819-D40F-4916-95A8-F1AC342C1F09}"/>
              </a:ext>
            </a:extLst>
          </p:cNvPr>
          <p:cNvSpPr/>
          <p:nvPr/>
        </p:nvSpPr>
        <p:spPr>
          <a:xfrm>
            <a:off x="4707081" y="3525985"/>
            <a:ext cx="10287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a2</a:t>
            </a:r>
            <a:endParaRPr lang="zh-CN" altLang="en-US" sz="2400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7BDDC11-D79F-4362-8AF6-2E3AA806100D}"/>
              </a:ext>
            </a:extLst>
          </p:cNvPr>
          <p:cNvSpPr/>
          <p:nvPr/>
        </p:nvSpPr>
        <p:spPr>
          <a:xfrm>
            <a:off x="6847605" y="2327564"/>
            <a:ext cx="1579422" cy="157942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Sigmod</a:t>
            </a:r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FA00FE6-ECAC-46F6-8A08-34BC8499B193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605645" y="2041816"/>
            <a:ext cx="1101436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8176887-9C5B-47EC-8B34-9387A84647DC}"/>
              </a:ext>
            </a:extLst>
          </p:cNvPr>
          <p:cNvCxnSpPr>
            <a:stCxn id="4" idx="6"/>
            <a:endCxn id="9" idx="2"/>
          </p:cNvCxnSpPr>
          <p:nvPr/>
        </p:nvCxnSpPr>
        <p:spPr>
          <a:xfrm>
            <a:off x="3605645" y="2041816"/>
            <a:ext cx="1101436" cy="1998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4DB4F0B-187B-424F-8F8E-4E934D0D4B37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3605645" y="2041816"/>
            <a:ext cx="1101436" cy="199851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371282E-91F3-4306-BDE0-6D3FBF953261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3605645" y="4040335"/>
            <a:ext cx="110143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AE07FAE-716E-4C28-B845-A3E345F32BDF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5735781" y="2041816"/>
            <a:ext cx="1111824" cy="10754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1CAD5AA-F4C0-4DC8-89A8-6038BA3D655B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5735781" y="3117275"/>
            <a:ext cx="1111824" cy="92306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F4E1326-D1D4-4D31-9B5C-D121FC0A025A}"/>
              </a:ext>
            </a:extLst>
          </p:cNvPr>
          <p:cNvSpPr/>
          <p:nvPr/>
        </p:nvSpPr>
        <p:spPr>
          <a:xfrm>
            <a:off x="8582890" y="2655745"/>
            <a:ext cx="800100" cy="9230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1922CB6-F43A-4291-950D-C3A69821A86E}"/>
                  </a:ext>
                </a:extLst>
              </p:cNvPr>
              <p:cNvSpPr txBox="1"/>
              <p:nvPr/>
            </p:nvSpPr>
            <p:spPr>
              <a:xfrm>
                <a:off x="9538855" y="2836720"/>
                <a:ext cx="11118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3200" dirty="0">
                  <a:latin typeface="Microsoft YaHei Light" panose="020B0502040204020203" pitchFamily="34" charset="-122"/>
                  <a:ea typeface="Microsoft YaHei Light" panose="020B0502040204020203" pitchFamily="34" charset="-122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1922CB6-F43A-4291-950D-C3A69821A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855" y="2836720"/>
                <a:ext cx="11118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3EAA5D03-EB8B-4ABA-9E81-FFA2149FE7B2}"/>
              </a:ext>
            </a:extLst>
          </p:cNvPr>
          <p:cNvSpPr/>
          <p:nvPr/>
        </p:nvSpPr>
        <p:spPr>
          <a:xfrm>
            <a:off x="2088573" y="831275"/>
            <a:ext cx="1901536" cy="41355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3D769B-1536-4538-B3A1-703FF42E1F35}"/>
              </a:ext>
            </a:extLst>
          </p:cNvPr>
          <p:cNvSpPr txBox="1"/>
          <p:nvPr/>
        </p:nvSpPr>
        <p:spPr>
          <a:xfrm>
            <a:off x="2337955" y="5205848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输入层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446BDE2-05AF-4146-A56A-8B787CEC1009}"/>
              </a:ext>
            </a:extLst>
          </p:cNvPr>
          <p:cNvSpPr txBox="1"/>
          <p:nvPr/>
        </p:nvSpPr>
        <p:spPr>
          <a:xfrm>
            <a:off x="4707081" y="519436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隐藏层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6DBCAC4-7853-418D-B9BF-56A80202CD90}"/>
              </a:ext>
            </a:extLst>
          </p:cNvPr>
          <p:cNvSpPr/>
          <p:nvPr/>
        </p:nvSpPr>
        <p:spPr>
          <a:xfrm>
            <a:off x="4145972" y="831275"/>
            <a:ext cx="1901536" cy="413558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CD2F70-0072-49CC-9146-700DE323992C}"/>
              </a:ext>
            </a:extLst>
          </p:cNvPr>
          <p:cNvSpPr txBox="1"/>
          <p:nvPr/>
        </p:nvSpPr>
        <p:spPr>
          <a:xfrm>
            <a:off x="9382990" y="519436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输出层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A179129-BBF1-4CD3-97EC-635322C5EA86}"/>
              </a:ext>
            </a:extLst>
          </p:cNvPr>
          <p:cNvSpPr txBox="1"/>
          <p:nvPr/>
        </p:nvSpPr>
        <p:spPr>
          <a:xfrm>
            <a:off x="7013864" y="5194364"/>
            <a:ext cx="1413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zh-CN" altLang="en-US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激活函数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4F9CBCB-92D6-45E7-BEE4-1B884E8ED268}"/>
              </a:ext>
            </a:extLst>
          </p:cNvPr>
          <p:cNvSpPr txBox="1"/>
          <p:nvPr/>
        </p:nvSpPr>
        <p:spPr>
          <a:xfrm>
            <a:off x="3387436" y="20784"/>
            <a:ext cx="599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两层简单的神经网络示意图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79D7A3-4CE4-49A6-92D3-2116DDC535D8}"/>
              </a:ext>
            </a:extLst>
          </p:cNvPr>
          <p:cNvSpPr txBox="1"/>
          <p:nvPr/>
        </p:nvSpPr>
        <p:spPr>
          <a:xfrm>
            <a:off x="1974270" y="5601437"/>
            <a:ext cx="97674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根据颜色不同，这里有两个神级元构成，一个是红色神经元，一个是绿色神经元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实际情况上一般的神经网络会比这个更加复杂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x1θ11+x2θ12</a:t>
            </a:r>
            <a:r>
              <a:rPr lang="zh-CN" altLang="en-US" sz="1400" dirty="0"/>
              <a:t>的结果输入</a:t>
            </a:r>
            <a:r>
              <a:rPr lang="en-US" altLang="zh-CN" sz="1400" dirty="0"/>
              <a:t>a1,</a:t>
            </a:r>
            <a:r>
              <a:rPr lang="zh-CN" altLang="en-US" sz="1400" dirty="0"/>
              <a:t>同时新的参数</a:t>
            </a:r>
            <a:r>
              <a:rPr lang="en-US" altLang="zh-CN" sz="1400" dirty="0"/>
              <a:t>x1θ21+x2θ22</a:t>
            </a:r>
            <a:r>
              <a:rPr lang="zh-CN" altLang="en-US" sz="1400" dirty="0"/>
              <a:t>的结果输入到</a:t>
            </a:r>
            <a:r>
              <a:rPr lang="en-US" altLang="zh-CN" sz="1400" dirty="0"/>
              <a:t>a2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dirty="0"/>
              <a:t>a1,a2</a:t>
            </a:r>
            <a:r>
              <a:rPr lang="zh-CN" altLang="en-US" sz="1400" dirty="0"/>
              <a:t>虽然都是隐藏层，但实质上，他们都是独立的</a:t>
            </a:r>
            <a:r>
              <a:rPr lang="en-US" altLang="zh-CN" sz="1400" dirty="0" err="1"/>
              <a:t>sigmod</a:t>
            </a:r>
            <a:r>
              <a:rPr lang="zh-CN" altLang="en-US" sz="1400" dirty="0"/>
              <a:t>激活函数，都分别输出一个（</a:t>
            </a:r>
            <a:r>
              <a:rPr lang="en-US" altLang="zh-CN" sz="1400" dirty="0"/>
              <a:t>0,1</a:t>
            </a:r>
            <a:r>
              <a:rPr lang="zh-CN" altLang="en-US" sz="1400" dirty="0"/>
              <a:t>）范围的值，然后生成的值又开始输入到最终的</a:t>
            </a:r>
            <a:r>
              <a:rPr lang="en-US" altLang="zh-CN" sz="1400" dirty="0" err="1"/>
              <a:t>sigmod</a:t>
            </a:r>
            <a:r>
              <a:rPr lang="zh-CN" altLang="en-US" sz="1400" dirty="0"/>
              <a:t>函数并产出结果。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345F995-4864-42CF-8AC6-BA8D27113D82}"/>
              </a:ext>
            </a:extLst>
          </p:cNvPr>
          <p:cNvSpPr/>
          <p:nvPr/>
        </p:nvSpPr>
        <p:spPr>
          <a:xfrm>
            <a:off x="5366373" y="737492"/>
            <a:ext cx="1018840" cy="1018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Sigmod</a:t>
            </a:r>
            <a:r>
              <a:rPr lang="zh-CN" altLang="en-US" sz="105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0BA0100E-AE6B-4C4F-96DC-FAA2B50C105A}"/>
              </a:ext>
            </a:extLst>
          </p:cNvPr>
          <p:cNvSpPr/>
          <p:nvPr/>
        </p:nvSpPr>
        <p:spPr>
          <a:xfrm>
            <a:off x="5428717" y="4267577"/>
            <a:ext cx="1018840" cy="101884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 err="1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Sigmod</a:t>
            </a:r>
            <a:r>
              <a:rPr lang="zh-CN" altLang="en-US" sz="105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函数</a:t>
            </a:r>
          </a:p>
        </p:txBody>
      </p:sp>
    </p:spTree>
    <p:extLst>
      <p:ext uri="{BB962C8B-B14F-4D97-AF65-F5344CB8AC3E}">
        <p14:creationId xmlns:p14="http://schemas.microsoft.com/office/powerpoint/2010/main" val="246223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123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Microsoft YaHei Light</vt:lpstr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cet huang</dc:creator>
  <cp:lastModifiedBy>cet huang</cp:lastModifiedBy>
  <cp:revision>4</cp:revision>
  <dcterms:created xsi:type="dcterms:W3CDTF">2018-11-29T00:48:05Z</dcterms:created>
  <dcterms:modified xsi:type="dcterms:W3CDTF">2018-11-29T01:16:13Z</dcterms:modified>
</cp:coreProperties>
</file>