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6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9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6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3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54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7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87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8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7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1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389F-9253-4E18-B90A-96D44E062654}" type="datetimeFigureOut">
              <a:rPr lang="he-IL" smtClean="0"/>
              <a:t>כ"א/אדר/תשע"ח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2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8000" b="1" u="sng" dirty="0" smtClean="0"/>
              <a:t>אז מה זה </a:t>
            </a:r>
            <a:r>
              <a:rPr lang="en-US" sz="8000" b="1" u="sng" dirty="0" smtClean="0"/>
              <a:t>?TCP</a:t>
            </a:r>
            <a:endParaRPr lang="he-IL" sz="8000" b="1" u="sng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2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FF0000"/>
                </a:solidFill>
              </a:rPr>
              <a:t>תכונות של </a:t>
            </a:r>
            <a:r>
              <a:rPr lang="en-US" dirty="0" smtClean="0">
                <a:solidFill>
                  <a:srgbClr val="FF0000"/>
                </a:solidFill>
              </a:rPr>
              <a:t>TCP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פרוטוקול אמין הבנוי על גבי בסיס לא אמין </a:t>
            </a:r>
            <a:endParaRPr lang="en-US" dirty="0" smtClean="0"/>
          </a:p>
          <a:p>
            <a:r>
              <a:rPr lang="he-IL" dirty="0" smtClean="0"/>
              <a:t>מאפשר זרימה דו-כיוונית של מידע</a:t>
            </a:r>
            <a:endParaRPr lang="en-US" dirty="0" smtClean="0"/>
          </a:p>
          <a:p>
            <a:r>
              <a:rPr lang="he-IL" dirty="0" smtClean="0"/>
              <a:t> משתמש במספרי הודעות ושליחות מחדש כדי לוודא שחבילות אומנם מגיעות ומגיעות לפי הסדר</a:t>
            </a:r>
            <a:endParaRPr lang="en-US" dirty="0" smtClean="0"/>
          </a:p>
          <a:p>
            <a:r>
              <a:rPr lang="he-IL" dirty="0" smtClean="0"/>
              <a:t>יש הודעה אם הייתה תקלה בתקשורת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5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mtClean="0">
                <a:cs typeface="Arial" panose="020B0604020202020204" pitchFamily="34" charset="0"/>
              </a:rPr>
              <a:t>TCP Flags</a:t>
            </a:r>
            <a:endParaRPr lang="en-US" altLang="he-IL">
              <a:cs typeface="Arial" panose="020B0604020202020204" pitchFamily="34" charset="0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8530"/>
              </p:ext>
            </p:extLst>
          </p:nvPr>
        </p:nvGraphicFramePr>
        <p:xfrm>
          <a:off x="2826510" y="2162175"/>
          <a:ext cx="7500939" cy="36782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3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דגל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משמעות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באיזה שלב בקשר</a:t>
                      </a:r>
                      <a:r>
                        <a:rPr lang="he-IL" sz="1800" baseline="0" dirty="0" smtClean="0"/>
                        <a:t> בשימוש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SYN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יצירת</a:t>
                      </a:r>
                      <a:r>
                        <a:rPr lang="he-IL" sz="1800" baseline="0" dirty="0" smtClean="0"/>
                        <a:t>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בהתחלה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FIN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סיום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בסוף</a:t>
                      </a:r>
                      <a:r>
                        <a:rPr lang="he-IL" sz="1800" baseline="0" dirty="0" smtClean="0"/>
                        <a:t> (מפתיע, אה?)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RST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איפוס/הריגת</a:t>
                      </a:r>
                      <a:r>
                        <a:rPr lang="he-IL" sz="1800" baseline="0" dirty="0" smtClean="0"/>
                        <a:t>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בהתחלה ובסוף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ACK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אישור על הגעת חבילה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לאורך כל הקישור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URG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העברת מידע חשוב ללא עיכוב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</a:t>
                      </a:r>
                      <a:r>
                        <a:rPr lang="en-US" sz="1800" dirty="0" smtClean="0"/>
                        <a:t>RFC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PSH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המקבל מתבקש להעביר את המידע ישירות וללא עיכוב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לעיתים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947" y="2617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smtClean="0">
                <a:cs typeface="Arial" panose="020B0604020202020204" pitchFamily="34" charset="0"/>
              </a:rPr>
              <a:t>Three Way handshake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523828" y="2071688"/>
            <a:ext cx="4371975" cy="2643187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השלבים</a:t>
            </a:r>
            <a:endParaRPr lang="en-US" altLang="he-IL" dirty="0" smtClean="0"/>
          </a:p>
          <a:p>
            <a:pPr lvl="1" eaLnBrk="1" hangingPunct="1"/>
            <a:r>
              <a:rPr lang="he-IL" altLang="he-IL" dirty="0" smtClean="0"/>
              <a:t>שרת מאזין לחיבור</a:t>
            </a:r>
            <a:endParaRPr lang="en-US" altLang="he-IL" dirty="0" smtClean="0"/>
          </a:p>
          <a:p>
            <a:pPr lvl="1" eaLnBrk="1" hangingPunct="1"/>
            <a:r>
              <a:rPr lang="he-IL" altLang="he-IL" dirty="0" smtClean="0"/>
              <a:t>לקוח מתחבר</a:t>
            </a:r>
            <a:endParaRPr lang="en-US" altLang="he-IL" dirty="0" smtClean="0"/>
          </a:p>
          <a:p>
            <a:pPr eaLnBrk="1" hangingPunct="1"/>
            <a:r>
              <a:rPr lang="he-IL" altLang="he-IL" dirty="0" smtClean="0"/>
              <a:t>מדוע חשוב </a:t>
            </a:r>
            <a:r>
              <a:rPr lang="en-US" altLang="he-IL" dirty="0" smtClean="0"/>
              <a:t>ISN</a:t>
            </a:r>
            <a:r>
              <a:rPr lang="he-IL" altLang="he-IL" dirty="0" smtClean="0"/>
              <a:t> ייחודי?</a:t>
            </a:r>
            <a:endParaRPr lang="en-US" altLang="he-IL" dirty="0" smtClean="0"/>
          </a:p>
          <a:p>
            <a:pPr lvl="1" eaLnBrk="1" hangingPunct="1">
              <a:buFontTx/>
              <a:buNone/>
            </a:pPr>
            <a:endParaRPr lang="en-US" altLang="he-IL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he-IL" dirty="0" smtClean="0"/>
          </a:p>
          <a:p>
            <a:pPr eaLnBrk="1" hangingPunct="1"/>
            <a:endParaRPr lang="en-US" altLang="he-IL" dirty="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64272" y="2790825"/>
            <a:ext cx="503237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099591" y="3171825"/>
            <a:ext cx="2303462" cy="6985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099591" y="4370388"/>
            <a:ext cx="2303462" cy="508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981902">
            <a:off x="2021803" y="3221038"/>
            <a:ext cx="2665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SYN [seq = 333, ack = 0]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 rot="20850235">
            <a:off x="1810666" y="4286250"/>
            <a:ext cx="3230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400" b="1">
                <a:latin typeface="Arial Unicode MS" pitchFamily="34" charset="-128"/>
                <a:cs typeface="Times New Roman" panose="02020603050405020304" pitchFamily="18" charset="0"/>
              </a:rPr>
              <a:t>SYN ACK [seq = 123, ACK = 333+1]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 rot="1105112">
            <a:off x="1974178" y="5467350"/>
            <a:ext cx="314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400" b="1">
                <a:latin typeface="Arial Unicode MS" pitchFamily="34" charset="-128"/>
                <a:cs typeface="Times New Roman" panose="02020603050405020304" pitchFamily="18" charset="0"/>
              </a:rPr>
              <a:t>ACK [seq = 333+1, ACK = 123+1]</a:t>
            </a:r>
            <a:endParaRPr lang="en-US" altLang="he-IL" sz="2000" b="1">
              <a:latin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99591" y="5332413"/>
            <a:ext cx="2303462" cy="7699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981902">
            <a:off x="2026566" y="3509963"/>
            <a:ext cx="2484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SYN ON, ACK OFF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52933" y="2587625"/>
            <a:ext cx="503237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8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cs typeface="Arial" panose="020B0604020202020204" pitchFamily="34" charset="0"/>
              </a:rPr>
              <a:t>ניתוק הקשר </a:t>
            </a:r>
            <a:r>
              <a:rPr lang="he-IL" altLang="he-IL" dirty="0" smtClean="0">
                <a:cs typeface="Arial" panose="020B0604020202020204" pitchFamily="34" charset="0"/>
              </a:rPr>
              <a:t>ב </a:t>
            </a:r>
            <a:r>
              <a:rPr lang="en-US" altLang="he-IL" dirty="0" smtClean="0">
                <a:cs typeface="Arial" panose="020B0604020202020204" pitchFamily="34" charset="0"/>
              </a:rPr>
              <a:t>TCP</a:t>
            </a:r>
            <a:endParaRPr lang="en-US" altLang="he-IL" dirty="0" smtClean="0"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11393" y="3000375"/>
            <a:ext cx="503237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621268" y="3000375"/>
            <a:ext cx="503237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316218" y="3143250"/>
            <a:ext cx="2232025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532118" y="4008438"/>
            <a:ext cx="2087562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813575">
            <a:off x="6952805" y="3059113"/>
            <a:ext cx="1100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FIN, ACK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 rot="855373">
            <a:off x="6892480" y="5087938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ACK</a:t>
            </a:r>
            <a:endParaRPr lang="en-US" altLang="he-IL" sz="2400" b="1">
              <a:latin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316218" y="5103813"/>
            <a:ext cx="215900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 rot="21021660">
            <a:off x="6955980" y="3832225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533705" y="4471988"/>
            <a:ext cx="20875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 rot="21021660">
            <a:off x="6908355" y="4368800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FIN, ACK</a:t>
            </a:r>
          </a:p>
        </p:txBody>
      </p:sp>
    </p:spTree>
    <p:extLst>
      <p:ext uri="{BB962C8B-B14F-4D97-AF65-F5344CB8AC3E}">
        <p14:creationId xmlns:p14="http://schemas.microsoft.com/office/powerpoint/2010/main" val="33596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 smtClean="0"/>
              <a:t>הבדל בין </a:t>
            </a:r>
            <a:r>
              <a:rPr lang="en-GB" b="1" u="sng" dirty="0" err="1" smtClean="0"/>
              <a:t>tcp</a:t>
            </a:r>
            <a:r>
              <a:rPr lang="en-GB" b="1" u="sng" dirty="0" smtClean="0"/>
              <a:t> </a:t>
            </a:r>
            <a:r>
              <a:rPr lang="en-US" b="1" u="sng" dirty="0" smtClean="0"/>
              <a:t> </a:t>
            </a:r>
            <a:r>
              <a:rPr lang="he-IL" b="1" u="sng" dirty="0" smtClean="0"/>
              <a:t> ל </a:t>
            </a:r>
            <a:r>
              <a:rPr lang="en-GB" b="1" u="sng" dirty="0" err="1" smtClean="0"/>
              <a:t>udp</a:t>
            </a:r>
            <a:endParaRPr lang="he-IL" b="1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467" y="1481070"/>
            <a:ext cx="7441065" cy="50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מרכיבים של </a:t>
            </a:r>
            <a:r>
              <a:rPr lang="he-IL" dirty="0" err="1" smtClean="0"/>
              <a:t>פקטת</a:t>
            </a:r>
            <a:r>
              <a:rPr lang="he-IL" dirty="0" smtClean="0"/>
              <a:t> </a:t>
            </a:r>
            <a:r>
              <a:rPr lang="en-US" dirty="0" smtClean="0"/>
              <a:t>TCP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51" y="1489373"/>
            <a:ext cx="9155091" cy="65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6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אנחנו עשינו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תחילת הקשר</a:t>
            </a:r>
          </a:p>
          <a:p>
            <a:r>
              <a:rPr lang="he-IL" dirty="0" smtClean="0"/>
              <a:t>סגירת קשר</a:t>
            </a:r>
          </a:p>
          <a:p>
            <a:r>
              <a:rPr lang="he-IL" dirty="0" smtClean="0"/>
              <a:t>שליחת </a:t>
            </a:r>
            <a:r>
              <a:rPr lang="en-GB" dirty="0" smtClean="0"/>
              <a:t>data</a:t>
            </a:r>
          </a:p>
          <a:p>
            <a:r>
              <a:rPr lang="he-IL" dirty="0" smtClean="0"/>
              <a:t>בדיקה של ה</a:t>
            </a:r>
            <a:r>
              <a:rPr lang="en-GB" dirty="0" smtClean="0"/>
              <a:t>data </a:t>
            </a:r>
            <a:r>
              <a:rPr lang="he-IL" dirty="0" smtClean="0"/>
              <a:t> שהגיעה ושליחה מחודשת בעט תקלה(בעזרת </a:t>
            </a:r>
            <a:r>
              <a:rPr lang="en-GB" dirty="0" smtClean="0"/>
              <a:t>checksum</a:t>
            </a:r>
            <a:r>
              <a:rPr lang="he-IL" dirty="0" smtClean="0"/>
              <a:t>)</a:t>
            </a:r>
          </a:p>
          <a:p>
            <a:r>
              <a:rPr lang="en-GB" dirty="0" smtClean="0"/>
              <a:t>Class 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he-IL" dirty="0" smtClean="0"/>
              <a:t> שמכיל את כל ה </a:t>
            </a:r>
            <a:r>
              <a:rPr lang="en-GB" dirty="0" smtClean="0"/>
              <a:t>flags </a:t>
            </a:r>
            <a:r>
              <a:rPr lang="en-US" dirty="0" smtClean="0"/>
              <a:t> </a:t>
            </a:r>
            <a:r>
              <a:rPr lang="he-IL" dirty="0" smtClean="0"/>
              <a:t> ורוב התכונות של </a:t>
            </a:r>
            <a:r>
              <a:rPr lang="en-GB" dirty="0" err="1" smtClean="0"/>
              <a:t>tcp</a:t>
            </a:r>
            <a:r>
              <a:rPr lang="en-GB" dirty="0" smtClean="0"/>
              <a:t> </a:t>
            </a:r>
            <a:r>
              <a:rPr lang="he-IL" dirty="0" smtClean="0"/>
              <a:t> מומש על ידי </a:t>
            </a:r>
            <a:r>
              <a:rPr lang="en-GB" dirty="0" err="1" smtClean="0"/>
              <a:t>udp</a:t>
            </a:r>
            <a:r>
              <a:rPr lang="en-US" dirty="0" smtClean="0"/>
              <a:t>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82279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200</Words>
  <Application>Microsoft Office PowerPoint</Application>
  <PresentationFormat>מסך רחב</PresentationFormat>
  <Paragraphs>51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Times New Roman</vt:lpstr>
      <vt:lpstr>ערכת נושא Office</vt:lpstr>
      <vt:lpstr>אז מה זה ?TCP</vt:lpstr>
      <vt:lpstr>תכונות של TCP</vt:lpstr>
      <vt:lpstr>מצגת של PowerPoint‏</vt:lpstr>
      <vt:lpstr>Three Way handshake</vt:lpstr>
      <vt:lpstr>ניתוק הקשר ב TCP</vt:lpstr>
      <vt:lpstr>הבדל בין tcp   ל udp</vt:lpstr>
      <vt:lpstr>מרכיבים של פקטת TCP</vt:lpstr>
      <vt:lpstr>מה אנחנו עשינו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אז מה זה ?TCP</dc:title>
  <dc:creator>aharon bilenki</dc:creator>
  <cp:lastModifiedBy>aharon bilenki</cp:lastModifiedBy>
  <cp:revision>3</cp:revision>
  <dcterms:created xsi:type="dcterms:W3CDTF">2018-03-08T04:18:16Z</dcterms:created>
  <dcterms:modified xsi:type="dcterms:W3CDTF">2018-03-08T04:34:00Z</dcterms:modified>
</cp:coreProperties>
</file>