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5" d="100"/>
          <a:sy n="75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28D-2461-4974-BCEB-4C08F8DE2419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F2D6-9AA8-4EAC-9DCB-855915DC865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28D-2461-4974-BCEB-4C08F8DE2419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F2D6-9AA8-4EAC-9DCB-855915DC865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28D-2461-4974-BCEB-4C08F8DE2419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F2D6-9AA8-4EAC-9DCB-855915DC865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28D-2461-4974-BCEB-4C08F8DE2419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F2D6-9AA8-4EAC-9DCB-855915DC865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28D-2461-4974-BCEB-4C08F8DE2419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F2D6-9AA8-4EAC-9DCB-855915DC865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28D-2461-4974-BCEB-4C08F8DE2419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F2D6-9AA8-4EAC-9DCB-855915DC865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28D-2461-4974-BCEB-4C08F8DE2419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F2D6-9AA8-4EAC-9DCB-855915DC865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28D-2461-4974-BCEB-4C08F8DE2419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F2D6-9AA8-4EAC-9DCB-855915DC865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28D-2461-4974-BCEB-4C08F8DE2419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F2D6-9AA8-4EAC-9DCB-855915DC865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28D-2461-4974-BCEB-4C08F8DE2419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F2D6-9AA8-4EAC-9DCB-855915DC865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28D-2461-4974-BCEB-4C08F8DE2419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F2D6-9AA8-4EAC-9DCB-855915DC865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8E28D-2461-4974-BCEB-4C08F8DE2419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F2D6-9AA8-4EAC-9DCB-855915DC8655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CP HEADER"/>
          <p:cNvPicPr>
            <a:picLocks noChangeAspect="1" noChangeArrowheads="1"/>
          </p:cNvPicPr>
          <p:nvPr/>
        </p:nvPicPr>
        <p:blipFill>
          <a:blip r:embed="rId2" cstate="print"/>
          <a:srcRect l="2492" r="1142" b="2439"/>
          <a:stretch>
            <a:fillRect/>
          </a:stretch>
        </p:blipFill>
        <p:spPr bwMode="auto">
          <a:xfrm>
            <a:off x="304800" y="1524000"/>
            <a:ext cx="8610600" cy="482490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362200" y="533400"/>
            <a:ext cx="3756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TCP HEADER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43200"/>
            <a:ext cx="693126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762000"/>
            <a:ext cx="5943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Pickle module and </a:t>
            </a:r>
            <a:r>
              <a:rPr lang="en-US" dirty="0" err="1" smtClean="0"/>
              <a:t>TCPPacket</a:t>
            </a:r>
            <a:r>
              <a:rPr lang="en-US" dirty="0" smtClean="0"/>
              <a:t> class</a:t>
            </a:r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815340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שימוש ב</a:t>
            </a:r>
            <a:r>
              <a:rPr lang="en-US" dirty="0" smtClean="0"/>
              <a:t>threading </a:t>
            </a:r>
            <a:r>
              <a:rPr lang="he-IL" dirty="0" smtClean="0"/>
              <a:t> גרם לכך שכשעשינו  </a:t>
            </a:r>
            <a:r>
              <a:rPr lang="en-US" dirty="0" smtClean="0"/>
              <a:t> </a:t>
            </a:r>
            <a:r>
              <a:rPr lang="en-US" dirty="0" err="1" smtClean="0"/>
              <a:t>recvfrom</a:t>
            </a:r>
            <a:r>
              <a:rPr lang="he-IL" dirty="0" smtClean="0"/>
              <a:t> בפעולה מסוימת קיבלנו מידע שלא היה אמור להגיע לפעולה הזאת למשל אנחנו שולחים מידע ללקוח אחד ומחכים לקבל </a:t>
            </a:r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he-IL" dirty="0" smtClean="0"/>
              <a:t>ממנו אך הפעולה </a:t>
            </a:r>
            <a:r>
              <a:rPr lang="en-US" dirty="0" smtClean="0"/>
              <a:t>listen</a:t>
            </a:r>
            <a:r>
              <a:rPr lang="he-IL" dirty="0" smtClean="0"/>
              <a:t> שמחכה שיתחברו לשרת </a:t>
            </a:r>
            <a:r>
              <a:rPr lang="he-IL" dirty="0" err="1" smtClean="0"/>
              <a:t>ולפקטות</a:t>
            </a:r>
            <a:r>
              <a:rPr lang="he-IL" dirty="0" smtClean="0"/>
              <a:t> </a:t>
            </a:r>
            <a:r>
              <a:rPr lang="en-US" dirty="0" err="1" smtClean="0"/>
              <a:t>syn</a:t>
            </a:r>
            <a:r>
              <a:rPr lang="he-IL" dirty="0" smtClean="0"/>
              <a:t> מקבלת את </a:t>
            </a:r>
            <a:r>
              <a:rPr lang="he-IL" dirty="0" err="1" smtClean="0"/>
              <a:t>פקטת</a:t>
            </a:r>
            <a:r>
              <a:rPr lang="he-IL" dirty="0" smtClean="0"/>
              <a:t> ה</a:t>
            </a:r>
            <a:r>
              <a:rPr lang="en-US" dirty="0" err="1" smtClean="0"/>
              <a:t>ack</a:t>
            </a:r>
            <a:r>
              <a:rPr lang="he-IL" dirty="0"/>
              <a:t> </a:t>
            </a:r>
            <a:r>
              <a:rPr lang="he-IL" dirty="0" smtClean="0"/>
              <a:t>שאנחנו צריכים והיא לא יודעת מה לעשות איתה.</a:t>
            </a:r>
          </a:p>
          <a:p>
            <a:r>
              <a:rPr lang="he-IL" dirty="0" smtClean="0"/>
              <a:t>פתרנו את הבעיה בכך שעשינו פעולה שעובדת על </a:t>
            </a:r>
            <a:r>
              <a:rPr lang="en-US" dirty="0" smtClean="0"/>
              <a:t>thread</a:t>
            </a:r>
            <a:r>
              <a:rPr lang="he-IL" dirty="0" smtClean="0"/>
              <a:t> והיא הפעולה היחידה בכל הקוד שכתוב בה </a:t>
            </a:r>
            <a:r>
              <a:rPr lang="en-US" dirty="0" err="1" smtClean="0"/>
              <a:t>recvfrom</a:t>
            </a:r>
            <a:r>
              <a:rPr lang="he-IL" dirty="0" smtClean="0"/>
              <a:t> והיא שולחת את </a:t>
            </a:r>
            <a:r>
              <a:rPr lang="he-IL" dirty="0" err="1" smtClean="0"/>
              <a:t>הפקטות</a:t>
            </a:r>
            <a:r>
              <a:rPr lang="he-IL" dirty="0" smtClean="0"/>
              <a:t> לפעולה </a:t>
            </a:r>
            <a:r>
              <a:rPr lang="he-IL" dirty="0" err="1" smtClean="0"/>
              <a:t>שממינת</a:t>
            </a:r>
            <a:r>
              <a:rPr lang="he-IL" dirty="0" smtClean="0"/>
              <a:t> אותם למילון לפי סוג </a:t>
            </a:r>
            <a:r>
              <a:rPr lang="he-IL" dirty="0" err="1" smtClean="0"/>
              <a:t>הפקטה</a:t>
            </a:r>
            <a:r>
              <a:rPr lang="he-IL" dirty="0" smtClean="0"/>
              <a:t> והכתובת שאילה היא שייכת.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89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6</cp:revision>
  <dcterms:created xsi:type="dcterms:W3CDTF">2018-03-07T20:39:57Z</dcterms:created>
  <dcterms:modified xsi:type="dcterms:W3CDTF">2018-03-07T21:38:49Z</dcterms:modified>
</cp:coreProperties>
</file>