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89F-9253-4E18-B90A-96D44E062654}" type="datetimeFigureOut">
              <a:rPr lang="he-IL" smtClean="0"/>
              <a:t>כ"ח/אדר/תשע"ח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19B1-1369-49ED-9369-79816950D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362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89F-9253-4E18-B90A-96D44E062654}" type="datetimeFigureOut">
              <a:rPr lang="he-IL" smtClean="0"/>
              <a:t>כ"ח/אדר/תשע"ח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19B1-1369-49ED-9369-79816950D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698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89F-9253-4E18-B90A-96D44E062654}" type="datetimeFigureOut">
              <a:rPr lang="he-IL" smtClean="0"/>
              <a:t>כ"ח/אדר/תשע"ח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19B1-1369-49ED-9369-79816950D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262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89F-9253-4E18-B90A-96D44E062654}" type="datetimeFigureOut">
              <a:rPr lang="he-IL" smtClean="0"/>
              <a:t>כ"ח/אדר/תשע"ח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19B1-1369-49ED-9369-79816950D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35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89F-9253-4E18-B90A-96D44E062654}" type="datetimeFigureOut">
              <a:rPr lang="he-IL" smtClean="0"/>
              <a:t>כ"ח/אדר/תשע"ח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19B1-1369-49ED-9369-79816950D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554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89F-9253-4E18-B90A-96D44E062654}" type="datetimeFigureOut">
              <a:rPr lang="he-IL" smtClean="0"/>
              <a:t>כ"ח/אדר/תשע"ח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19B1-1369-49ED-9369-79816950D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474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89F-9253-4E18-B90A-96D44E062654}" type="datetimeFigureOut">
              <a:rPr lang="he-IL" smtClean="0"/>
              <a:t>כ"ח/אדר/תשע"ח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19B1-1369-49ED-9369-79816950D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8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89F-9253-4E18-B90A-96D44E062654}" type="datetimeFigureOut">
              <a:rPr lang="he-IL" smtClean="0"/>
              <a:t>כ"ח/אדר/תשע"ח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19B1-1369-49ED-9369-79816950D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587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89F-9253-4E18-B90A-96D44E062654}" type="datetimeFigureOut">
              <a:rPr lang="he-IL" smtClean="0"/>
              <a:t>כ"ח/אדר/תשע"ח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19B1-1369-49ED-9369-79816950D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986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89F-9253-4E18-B90A-96D44E062654}" type="datetimeFigureOut">
              <a:rPr lang="he-IL" smtClean="0"/>
              <a:t>כ"ח/אדר/תשע"ח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19B1-1369-49ED-9369-79816950D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578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E389F-9253-4E18-B90A-96D44E062654}" type="datetimeFigureOut">
              <a:rPr lang="he-IL" smtClean="0"/>
              <a:t>כ"ח/אדר/תשע"ח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19B1-1369-49ED-9369-79816950D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110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E389F-9253-4E18-B90A-96D44E062654}" type="datetimeFigureOut">
              <a:rPr lang="he-IL" smtClean="0"/>
              <a:t>כ"ח/אדר/תשע"ח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F19B1-1369-49ED-9369-79816950D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924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8000" b="1" u="sng" dirty="0" smtClean="0"/>
              <a:t>אז מה זה </a:t>
            </a:r>
            <a:r>
              <a:rPr lang="en-US" sz="8000" b="1" u="sng" dirty="0" smtClean="0"/>
              <a:t>?TCP</a:t>
            </a:r>
            <a:endParaRPr lang="he-IL" sz="8000" b="1" u="sng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221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381001"/>
            <a:ext cx="815340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שימוש ב</a:t>
            </a:r>
            <a:r>
              <a:rPr lang="en-US" dirty="0"/>
              <a:t>threading </a:t>
            </a:r>
            <a:r>
              <a:rPr lang="he-IL" dirty="0"/>
              <a:t> גרם לכך שכשעשינו  </a:t>
            </a:r>
            <a:r>
              <a:rPr lang="en-US" dirty="0"/>
              <a:t> </a:t>
            </a:r>
            <a:r>
              <a:rPr lang="en-US" dirty="0" err="1"/>
              <a:t>recvfrom</a:t>
            </a:r>
            <a:r>
              <a:rPr lang="he-IL" dirty="0"/>
              <a:t> בפעולה מסוימת קיבלנו מידע שלא היה אמור להגיע לפעולה הזאת למשל אנחנו שולחים מידע ללקוח אחד ומחכים לקבל </a:t>
            </a:r>
            <a:r>
              <a:rPr lang="en-US" dirty="0" err="1"/>
              <a:t>ack</a:t>
            </a:r>
            <a:r>
              <a:rPr lang="en-US" dirty="0"/>
              <a:t> </a:t>
            </a:r>
            <a:r>
              <a:rPr lang="he-IL" dirty="0"/>
              <a:t>ממנו אך הפעולה </a:t>
            </a:r>
            <a:r>
              <a:rPr lang="en-US" dirty="0"/>
              <a:t>listen</a:t>
            </a:r>
            <a:r>
              <a:rPr lang="he-IL" dirty="0"/>
              <a:t> שמחכה שיתחברו לשרת </a:t>
            </a:r>
            <a:r>
              <a:rPr lang="he-IL" dirty="0" err="1"/>
              <a:t>ולפקטות</a:t>
            </a:r>
            <a:r>
              <a:rPr lang="he-IL" dirty="0"/>
              <a:t> </a:t>
            </a:r>
            <a:r>
              <a:rPr lang="en-US" dirty="0" err="1"/>
              <a:t>syn</a:t>
            </a:r>
            <a:r>
              <a:rPr lang="he-IL" dirty="0"/>
              <a:t> מקבלת את </a:t>
            </a:r>
            <a:r>
              <a:rPr lang="he-IL" dirty="0" err="1"/>
              <a:t>פקטת</a:t>
            </a:r>
            <a:r>
              <a:rPr lang="he-IL" dirty="0"/>
              <a:t> ה</a:t>
            </a:r>
            <a:r>
              <a:rPr lang="en-US" dirty="0" err="1"/>
              <a:t>ack</a:t>
            </a:r>
            <a:r>
              <a:rPr lang="he-IL" dirty="0"/>
              <a:t> </a:t>
            </a:r>
            <a:r>
              <a:rPr lang="he-IL" dirty="0"/>
              <a:t>שאנחנו צריכים והיא לא יודעת מה לעשות איתה.</a:t>
            </a:r>
          </a:p>
          <a:p>
            <a:r>
              <a:rPr lang="he-IL" dirty="0"/>
              <a:t>פתרנו את הבעיה בכך שעשינו פעולה שעובדת על </a:t>
            </a:r>
            <a:r>
              <a:rPr lang="en-US" dirty="0"/>
              <a:t>thread</a:t>
            </a:r>
            <a:r>
              <a:rPr lang="he-IL" dirty="0"/>
              <a:t> והיא הפעולה היחידה בכל הקוד שכתוב בה </a:t>
            </a:r>
            <a:r>
              <a:rPr lang="en-US" dirty="0" err="1"/>
              <a:t>recvfrom</a:t>
            </a:r>
            <a:r>
              <a:rPr lang="he-IL" dirty="0"/>
              <a:t> והיא שולחת את </a:t>
            </a:r>
            <a:r>
              <a:rPr lang="he-IL" dirty="0" err="1"/>
              <a:t>הפקטות</a:t>
            </a:r>
            <a:r>
              <a:rPr lang="he-IL" dirty="0"/>
              <a:t> לפעולה </a:t>
            </a:r>
            <a:r>
              <a:rPr lang="he-IL" dirty="0" err="1"/>
              <a:t>שממינת</a:t>
            </a:r>
            <a:r>
              <a:rPr lang="he-IL" dirty="0"/>
              <a:t> אותם למילון לפי סוג </a:t>
            </a:r>
            <a:r>
              <a:rPr lang="he-IL" dirty="0" err="1"/>
              <a:t>הפקטה</a:t>
            </a:r>
            <a:r>
              <a:rPr lang="he-IL" dirty="0"/>
              <a:t> והכתובת שאילה היא שייכת.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7343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FF0000"/>
                </a:solidFill>
              </a:rPr>
              <a:t>תכונות של </a:t>
            </a:r>
            <a:r>
              <a:rPr lang="en-US" dirty="0" smtClean="0">
                <a:solidFill>
                  <a:srgbClr val="FF0000"/>
                </a:solidFill>
              </a:rPr>
              <a:t>TCP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פרוטוקול אמין הבנוי על גבי בסיס לא אמין </a:t>
            </a:r>
            <a:endParaRPr lang="en-US" dirty="0" smtClean="0"/>
          </a:p>
          <a:p>
            <a:r>
              <a:rPr lang="he-IL" dirty="0" smtClean="0"/>
              <a:t>מאפשר זרימה דו-כיוונית של מידע</a:t>
            </a:r>
            <a:endParaRPr lang="en-US" dirty="0" smtClean="0"/>
          </a:p>
          <a:p>
            <a:r>
              <a:rPr lang="he-IL" dirty="0" smtClean="0"/>
              <a:t> משתמש במספרי הודעות ושליחות מחדש כדי לוודא שחבילות אומנם מגיעות ומגיעות לפי </a:t>
            </a:r>
            <a:r>
              <a:rPr lang="he-IL" dirty="0" smtClean="0"/>
              <a:t>הסדר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158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9512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he-IL" smtClean="0">
                <a:cs typeface="Arial" panose="020B0604020202020204" pitchFamily="34" charset="0"/>
              </a:rPr>
              <a:t>TCP Flags</a:t>
            </a:r>
            <a:endParaRPr lang="en-US" altLang="he-IL">
              <a:cs typeface="Arial" panose="020B0604020202020204" pitchFamily="34" charset="0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678530"/>
              </p:ext>
            </p:extLst>
          </p:nvPr>
        </p:nvGraphicFramePr>
        <p:xfrm>
          <a:off x="2826510" y="2162175"/>
          <a:ext cx="7500939" cy="367823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50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0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35"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דגל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משמעות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באיזה שלב בקשר</a:t>
                      </a:r>
                      <a:r>
                        <a:rPr lang="he-IL" sz="1800" baseline="0" dirty="0" smtClean="0"/>
                        <a:t> בשימוש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SYN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יצירת</a:t>
                      </a:r>
                      <a:r>
                        <a:rPr lang="he-IL" sz="1800" baseline="0" dirty="0" smtClean="0"/>
                        <a:t> קישור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בהתחלה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FIN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סיום קישור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בסוף</a:t>
                      </a:r>
                      <a:r>
                        <a:rPr lang="he-IL" sz="1800" baseline="0" dirty="0" smtClean="0"/>
                        <a:t> (מפתיע, אה?)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RST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איפוס/הריגת</a:t>
                      </a:r>
                      <a:r>
                        <a:rPr lang="he-IL" sz="1800" baseline="0" dirty="0" smtClean="0"/>
                        <a:t> קישור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בהתחלה ובסוף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ACK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אישור על הגעת חבילה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לאורך כל הקישור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3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URG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העברת מידע חשוב ללא עיכוב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ב</a:t>
                      </a:r>
                      <a:r>
                        <a:rPr lang="en-US" sz="1800" dirty="0" smtClean="0"/>
                        <a:t>RFC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7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 smtClean="0"/>
                        <a:t>PSH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המקבל מתבקש להעביר את המידע ישירות וללא עיכוב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 smtClean="0"/>
                        <a:t>לעיתים</a:t>
                      </a:r>
                      <a:endParaRPr lang="he-IL" sz="1800" dirty="0"/>
                    </a:p>
                  </a:txBody>
                  <a:tcPr marL="91439" marR="91439" marT="45724" marB="457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39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47947" y="261756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he-IL" sz="4000" smtClean="0">
                <a:cs typeface="Arial" panose="020B0604020202020204" pitchFamily="34" charset="0"/>
              </a:rPr>
              <a:t>Three Way handshake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523828" y="2071688"/>
            <a:ext cx="4371975" cy="2643187"/>
          </a:xfrm>
        </p:spPr>
        <p:txBody>
          <a:bodyPr/>
          <a:lstStyle/>
          <a:p>
            <a:pPr eaLnBrk="1" hangingPunct="1"/>
            <a:r>
              <a:rPr lang="he-IL" altLang="he-IL" dirty="0" smtClean="0"/>
              <a:t>השלבים</a:t>
            </a:r>
            <a:endParaRPr lang="en-US" altLang="he-IL" dirty="0" smtClean="0"/>
          </a:p>
          <a:p>
            <a:pPr lvl="1" eaLnBrk="1" hangingPunct="1"/>
            <a:r>
              <a:rPr lang="he-IL" altLang="he-IL" dirty="0" smtClean="0"/>
              <a:t>שרת מאזין לחיבור</a:t>
            </a:r>
            <a:endParaRPr lang="en-US" altLang="he-IL" dirty="0" smtClean="0"/>
          </a:p>
          <a:p>
            <a:pPr lvl="1" eaLnBrk="1" hangingPunct="1"/>
            <a:r>
              <a:rPr lang="he-IL" altLang="he-IL" dirty="0" smtClean="0"/>
              <a:t>לקוח מתחבר</a:t>
            </a:r>
            <a:endParaRPr lang="en-US" altLang="he-IL" dirty="0" smtClean="0"/>
          </a:p>
          <a:p>
            <a:pPr eaLnBrk="1" hangingPunct="1"/>
            <a:r>
              <a:rPr lang="he-IL" altLang="he-IL" dirty="0" smtClean="0"/>
              <a:t>מדוע חשוב </a:t>
            </a:r>
            <a:r>
              <a:rPr lang="en-US" altLang="he-IL" dirty="0" smtClean="0"/>
              <a:t>ISN</a:t>
            </a:r>
            <a:r>
              <a:rPr lang="he-IL" altLang="he-IL" dirty="0" smtClean="0"/>
              <a:t> ייחודי?</a:t>
            </a:r>
            <a:endParaRPr lang="en-US" altLang="he-IL" dirty="0" smtClean="0"/>
          </a:p>
          <a:p>
            <a:pPr lvl="1" eaLnBrk="1" hangingPunct="1">
              <a:buFontTx/>
              <a:buNone/>
            </a:pPr>
            <a:endParaRPr lang="en-US" altLang="he-IL" dirty="0" smtClean="0"/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he-IL" dirty="0" smtClean="0"/>
          </a:p>
          <a:p>
            <a:pPr eaLnBrk="1" hangingPunct="1"/>
            <a:endParaRPr lang="en-US" altLang="he-IL" dirty="0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964272" y="2790825"/>
            <a:ext cx="503237" cy="366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2099591" y="3171825"/>
            <a:ext cx="2303462" cy="6985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e-IL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2099591" y="4370388"/>
            <a:ext cx="2303462" cy="508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e-IL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 rot="981902">
            <a:off x="2021803" y="3221038"/>
            <a:ext cx="2665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1600" b="1">
                <a:latin typeface="Arial Unicode MS" pitchFamily="34" charset="-128"/>
                <a:cs typeface="Times New Roman" panose="02020603050405020304" pitchFamily="18" charset="0"/>
              </a:rPr>
              <a:t>SYN [seq = 333, ack = 0]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 rot="20850235">
            <a:off x="1810666" y="4286250"/>
            <a:ext cx="3230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1400" b="1">
                <a:latin typeface="Arial Unicode MS" pitchFamily="34" charset="-128"/>
                <a:cs typeface="Times New Roman" panose="02020603050405020304" pitchFamily="18" charset="0"/>
              </a:rPr>
              <a:t>SYN ACK [seq = 123, ACK = 333+1] 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 rot="1105112">
            <a:off x="1974178" y="5467350"/>
            <a:ext cx="3141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1400" b="1">
                <a:latin typeface="Arial Unicode MS" pitchFamily="34" charset="-128"/>
                <a:cs typeface="Times New Roman" panose="02020603050405020304" pitchFamily="18" charset="0"/>
              </a:rPr>
              <a:t>ACK [seq = 333+1, ACK = 123+1]</a:t>
            </a:r>
            <a:endParaRPr lang="en-US" altLang="he-IL" sz="2000" b="1">
              <a:latin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2099591" y="5332413"/>
            <a:ext cx="2303462" cy="7699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e-IL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 rot="981902">
            <a:off x="2026566" y="3509963"/>
            <a:ext cx="2484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1600" b="1">
                <a:latin typeface="Arial Unicode MS" pitchFamily="34" charset="-128"/>
                <a:cs typeface="Times New Roman" panose="02020603050405020304" pitchFamily="18" charset="0"/>
              </a:rPr>
              <a:t>SYN ON, ACK OFF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652933" y="2587625"/>
            <a:ext cx="503237" cy="3667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8353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he-IL" altLang="he-IL" dirty="0" smtClean="0">
                <a:cs typeface="Arial" panose="020B0604020202020204" pitchFamily="34" charset="0"/>
              </a:rPr>
              <a:t>ניתוק הקשר ב </a:t>
            </a:r>
            <a:r>
              <a:rPr lang="en-US" altLang="he-IL" dirty="0" smtClean="0">
                <a:cs typeface="Arial" panose="020B0604020202020204" pitchFamily="34" charset="0"/>
              </a:rPr>
              <a:t>TCP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11393" y="3000375"/>
            <a:ext cx="503237" cy="302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621268" y="3000375"/>
            <a:ext cx="503237" cy="3024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316218" y="3143250"/>
            <a:ext cx="2232025" cy="5762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e-IL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6532118" y="4008438"/>
            <a:ext cx="2087562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e-IL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 rot="813575">
            <a:off x="6952805" y="3059113"/>
            <a:ext cx="1100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1600" b="1">
                <a:latin typeface="Arial Unicode MS" pitchFamily="34" charset="-128"/>
                <a:cs typeface="Times New Roman" panose="02020603050405020304" pitchFamily="18" charset="0"/>
              </a:rPr>
              <a:t>FIN, ACK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 rot="855373">
            <a:off x="6892480" y="5087938"/>
            <a:ext cx="1085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1600" b="1">
                <a:latin typeface="Arial Unicode MS" pitchFamily="34" charset="-128"/>
                <a:cs typeface="Times New Roman" panose="02020603050405020304" pitchFamily="18" charset="0"/>
              </a:rPr>
              <a:t>ACK</a:t>
            </a:r>
            <a:endParaRPr lang="en-US" altLang="he-IL" sz="2400" b="1">
              <a:latin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6316218" y="5103813"/>
            <a:ext cx="2159000" cy="5762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e-IL"/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 rot="21021660">
            <a:off x="6955980" y="3832225"/>
            <a:ext cx="1208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1600" b="1">
                <a:latin typeface="Arial Unicode MS" pitchFamily="34" charset="-128"/>
                <a:cs typeface="Times New Roman" panose="02020603050405020304" pitchFamily="18" charset="0"/>
              </a:rPr>
              <a:t>ACK</a:t>
            </a:r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 flipV="1">
            <a:off x="6533705" y="4471988"/>
            <a:ext cx="2087563" cy="3603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he-IL"/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 rot="21021660">
            <a:off x="6908355" y="4368800"/>
            <a:ext cx="1208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e-IL" sz="1600" b="1">
                <a:latin typeface="Arial Unicode MS" pitchFamily="34" charset="-128"/>
                <a:cs typeface="Times New Roman" panose="02020603050405020304" pitchFamily="18" charset="0"/>
              </a:rPr>
              <a:t>FIN, ACK</a:t>
            </a:r>
          </a:p>
        </p:txBody>
      </p:sp>
    </p:spTree>
    <p:extLst>
      <p:ext uri="{BB962C8B-B14F-4D97-AF65-F5344CB8AC3E}">
        <p14:creationId xmlns:p14="http://schemas.microsoft.com/office/powerpoint/2010/main" val="33596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u="sng" dirty="0" smtClean="0"/>
              <a:t>הבדל בין </a:t>
            </a:r>
            <a:r>
              <a:rPr lang="en-GB" b="1" u="sng" dirty="0" err="1" smtClean="0"/>
              <a:t>tcp</a:t>
            </a:r>
            <a:r>
              <a:rPr lang="en-GB" b="1" u="sng" dirty="0" smtClean="0"/>
              <a:t> </a:t>
            </a:r>
            <a:r>
              <a:rPr lang="en-US" b="1" u="sng" dirty="0" smtClean="0"/>
              <a:t> </a:t>
            </a:r>
            <a:r>
              <a:rPr lang="he-IL" b="1" u="sng" dirty="0" smtClean="0"/>
              <a:t> ל </a:t>
            </a:r>
            <a:r>
              <a:rPr lang="en-GB" b="1" u="sng" dirty="0" err="1" smtClean="0"/>
              <a:t>udp</a:t>
            </a:r>
            <a:endParaRPr lang="he-IL" b="1" u="sng" dirty="0"/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507"/>
          <a:stretch/>
        </p:blipFill>
        <p:spPr>
          <a:xfrm>
            <a:off x="2375467" y="1481071"/>
            <a:ext cx="7441065" cy="453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0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 אנחנו עשינו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תחילת הקשר</a:t>
            </a:r>
          </a:p>
          <a:p>
            <a:r>
              <a:rPr lang="he-IL" dirty="0" smtClean="0"/>
              <a:t>סגירת קשר</a:t>
            </a:r>
          </a:p>
          <a:p>
            <a:r>
              <a:rPr lang="he-IL" dirty="0" smtClean="0"/>
              <a:t>שליחת </a:t>
            </a:r>
            <a:r>
              <a:rPr lang="en-GB" dirty="0" smtClean="0"/>
              <a:t>data</a:t>
            </a:r>
          </a:p>
          <a:p>
            <a:r>
              <a:rPr lang="he-IL" dirty="0" smtClean="0"/>
              <a:t>בדיקה של ה</a:t>
            </a:r>
            <a:r>
              <a:rPr lang="en-GB" dirty="0" smtClean="0"/>
              <a:t>data </a:t>
            </a:r>
            <a:r>
              <a:rPr lang="he-IL" dirty="0" smtClean="0"/>
              <a:t> שהגיעה ושליחה מחודשת בעט תקלה(בעזרת </a:t>
            </a:r>
            <a:r>
              <a:rPr lang="en-GB" dirty="0" smtClean="0"/>
              <a:t>checksum</a:t>
            </a:r>
            <a:r>
              <a:rPr lang="he-IL" dirty="0" smtClean="0"/>
              <a:t>)</a:t>
            </a:r>
          </a:p>
          <a:p>
            <a:r>
              <a:rPr lang="en-GB" dirty="0" smtClean="0"/>
              <a:t>Class </a:t>
            </a:r>
            <a:r>
              <a:rPr lang="en-US" dirty="0" smtClean="0"/>
              <a:t> </a:t>
            </a:r>
            <a:r>
              <a:rPr lang="en-US" dirty="0" err="1" smtClean="0"/>
              <a:t>tcp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he-IL" dirty="0" smtClean="0"/>
              <a:t> שמכיל את כל ה </a:t>
            </a:r>
            <a:r>
              <a:rPr lang="en-GB" dirty="0" smtClean="0"/>
              <a:t>flags </a:t>
            </a:r>
            <a:r>
              <a:rPr lang="en-US" dirty="0" smtClean="0"/>
              <a:t> </a:t>
            </a:r>
            <a:r>
              <a:rPr lang="he-IL" dirty="0" smtClean="0"/>
              <a:t> ורוב התכונות של </a:t>
            </a:r>
            <a:r>
              <a:rPr lang="en-GB" dirty="0" err="1" smtClean="0"/>
              <a:t>tcp</a:t>
            </a:r>
            <a:r>
              <a:rPr lang="en-GB" dirty="0" smtClean="0"/>
              <a:t> </a:t>
            </a:r>
            <a:r>
              <a:rPr lang="he-IL" dirty="0" smtClean="0"/>
              <a:t> מומש על ידי </a:t>
            </a:r>
            <a:r>
              <a:rPr lang="en-GB" dirty="0" err="1" smtClean="0"/>
              <a:t>udp</a:t>
            </a:r>
            <a:r>
              <a:rPr lang="en-US" dirty="0" smtClean="0"/>
              <a:t>.</a:t>
            </a:r>
            <a:endParaRPr lang="he-IL" dirty="0" smtClean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822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CP HEADER"/>
          <p:cNvPicPr>
            <a:picLocks noChangeAspect="1" noChangeArrowheads="1"/>
          </p:cNvPicPr>
          <p:nvPr/>
        </p:nvPicPr>
        <p:blipFill>
          <a:blip r:embed="rId2" cstate="print"/>
          <a:srcRect l="2492" r="1142" b="2439"/>
          <a:stretch>
            <a:fillRect/>
          </a:stretch>
        </p:blipFill>
        <p:spPr bwMode="auto">
          <a:xfrm>
            <a:off x="1828800" y="1524001"/>
            <a:ext cx="8610600" cy="482490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86201" y="533400"/>
            <a:ext cx="37565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TCP HEADER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030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2743200"/>
            <a:ext cx="693126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0" y="762000"/>
            <a:ext cx="5943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/>
              <a:t>Pickle module and </a:t>
            </a:r>
            <a:r>
              <a:rPr lang="en-US" dirty="0" err="1"/>
              <a:t>TCPPacket</a:t>
            </a:r>
            <a:r>
              <a:rPr lang="en-US" dirty="0"/>
              <a:t> class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952312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279</Words>
  <Application>Microsoft Office PowerPoint</Application>
  <PresentationFormat>מסך רחב</PresentationFormat>
  <Paragraphs>53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Times New Roman</vt:lpstr>
      <vt:lpstr>ערכת נושא Office</vt:lpstr>
      <vt:lpstr>אז מה זה ?TCP</vt:lpstr>
      <vt:lpstr>תכונות של TCP</vt:lpstr>
      <vt:lpstr>מצגת של PowerPoint‏</vt:lpstr>
      <vt:lpstr>Three Way handshake</vt:lpstr>
      <vt:lpstr>ניתוק הקשר ב TCP</vt:lpstr>
      <vt:lpstr>הבדל בין tcp   ל udp</vt:lpstr>
      <vt:lpstr>מה אנחנו עשינו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אז מה זה ?TCP</dc:title>
  <dc:creator>aharon bilenki</dc:creator>
  <cp:lastModifiedBy>‏‏משתמש Windows</cp:lastModifiedBy>
  <cp:revision>5</cp:revision>
  <dcterms:created xsi:type="dcterms:W3CDTF">2018-03-08T04:18:16Z</dcterms:created>
  <dcterms:modified xsi:type="dcterms:W3CDTF">2018-03-15T06:23:55Z</dcterms:modified>
</cp:coreProperties>
</file>